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68" r:id="rId5"/>
    <p:sldId id="259" r:id="rId6"/>
    <p:sldId id="269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015"/>
    <a:srgbClr val="26262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1" autoAdjust="0"/>
    <p:restoredTop sz="94660"/>
  </p:normalViewPr>
  <p:slideViewPr>
    <p:cSldViewPr snapToGrid="0">
      <p:cViewPr>
        <p:scale>
          <a:sx n="100" d="100"/>
          <a:sy n="100" d="100"/>
        </p:scale>
        <p:origin x="79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40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ДИМИР САФАРГАЛЕЕВ" userId="77d0840ec18d71c4" providerId="LiveId" clId="{2483B9EC-EF23-4393-8543-85BA249316F4}"/>
    <pc:docChg chg="undo custSel addSld delSld modSld">
      <pc:chgData name="ВЛАДИМИР САФАРГАЛЕЕВ" userId="77d0840ec18d71c4" providerId="LiveId" clId="{2483B9EC-EF23-4393-8543-85BA249316F4}" dt="2025-11-28T15:17:31.711" v="742"/>
      <pc:docMkLst>
        <pc:docMk/>
      </pc:docMkLst>
      <pc:sldChg chg="addSp delSp modSp mod">
        <pc:chgData name="ВЛАДИМИР САФАРГАЛЕЕВ" userId="77d0840ec18d71c4" providerId="LiveId" clId="{2483B9EC-EF23-4393-8543-85BA249316F4}" dt="2025-11-28T15:17:31.711" v="742"/>
        <pc:sldMkLst>
          <pc:docMk/>
          <pc:sldMk cId="0" sldId="256"/>
        </pc:sldMkLst>
        <pc:spChg chg="mod">
          <ac:chgData name="ВЛАДИМИР САФАРГАЛЕЕВ" userId="77d0840ec18d71c4" providerId="LiveId" clId="{2483B9EC-EF23-4393-8543-85BA249316F4}" dt="2025-11-28T15:17:28.036" v="740"/>
          <ac:spMkLst>
            <pc:docMk/>
            <pc:sldMk cId="0" sldId="256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7:31.711" v="742"/>
          <ac:spMkLst>
            <pc:docMk/>
            <pc:sldMk cId="0" sldId="256"/>
            <ac:spMk id="5" creationId="{00000000-0000-0000-0000-000000000000}"/>
          </ac:spMkLst>
        </pc:spChg>
        <pc:spChg chg="del">
          <ac:chgData name="ВЛАДИМИР САФАРГАЛЕЕВ" userId="77d0840ec18d71c4" providerId="LiveId" clId="{2483B9EC-EF23-4393-8543-85BA249316F4}" dt="2025-11-28T14:19:07.413" v="49" actId="478"/>
          <ac:spMkLst>
            <pc:docMk/>
            <pc:sldMk cId="0" sldId="256"/>
            <ac:spMk id="6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4:19:09.881" v="50" actId="478"/>
          <ac:spMkLst>
            <pc:docMk/>
            <pc:sldMk cId="0" sldId="256"/>
            <ac:spMk id="7" creationId="{AE1C0975-1194-7C28-38C0-08464C6F00AB}"/>
          </ac:spMkLst>
        </pc:spChg>
      </pc:sldChg>
      <pc:sldChg chg="addSp delSp modSp mod">
        <pc:chgData name="ВЛАДИМИР САФАРГАЛЕЕВ" userId="77d0840ec18d71c4" providerId="LiveId" clId="{2483B9EC-EF23-4393-8543-85BA249316F4}" dt="2025-11-28T15:11:32.301" v="593" actId="1076"/>
        <pc:sldMkLst>
          <pc:docMk/>
          <pc:sldMk cId="0" sldId="257"/>
        </pc:sldMkLst>
        <pc:spChg chg="del mod">
          <ac:chgData name="ВЛАДИМИР САФАРГАЛЕЕВ" userId="77d0840ec18d71c4" providerId="LiveId" clId="{2483B9EC-EF23-4393-8543-85BA249316F4}" dt="2025-11-28T15:11:11.735" v="585" actId="478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ВЛАДИМИР САФАРГАЛЕЕВ" userId="77d0840ec18d71c4" providerId="LiveId" clId="{2483B9EC-EF23-4393-8543-85BA249316F4}" dt="2025-11-28T14:55:48.893" v="353" actId="478"/>
          <ac:spMkLst>
            <pc:docMk/>
            <pc:sldMk cId="0" sldId="257"/>
            <ac:spMk id="4" creationId="{00000000-0000-0000-0000-000000000000}"/>
          </ac:spMkLst>
        </pc:spChg>
        <pc:spChg chg="del mod">
          <ac:chgData name="ВЛАДИМИР САФАРГАЛЕЕВ" userId="77d0840ec18d71c4" providerId="LiveId" clId="{2483B9EC-EF23-4393-8543-85BA249316F4}" dt="2025-11-28T14:55:52.171" v="355" actId="478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4:55:50.339" v="354" actId="478"/>
          <ac:spMkLst>
            <pc:docMk/>
            <pc:sldMk cId="0" sldId="257"/>
            <ac:spMk id="6" creationId="{E85B8760-DBE5-727F-3380-506828CF7164}"/>
          </ac:spMkLst>
        </pc:spChg>
        <pc:spChg chg="del">
          <ac:chgData name="ВЛАДИМИР САФАРГАЛЕЕВ" userId="77d0840ec18d71c4" providerId="LiveId" clId="{2483B9EC-EF23-4393-8543-85BA249316F4}" dt="2025-11-28T12:35:23.458" v="48" actId="478"/>
          <ac:spMkLst>
            <pc:docMk/>
            <pc:sldMk cId="0" sldId="257"/>
            <ac:spMk id="7" creationId="{CF849D89-04EF-45E9-849C-C171C64A4B9A}"/>
          </ac:spMkLst>
        </pc:spChg>
        <pc:spChg chg="add del mod">
          <ac:chgData name="ВЛАДИМИР САФАРГАЛЕЕВ" userId="77d0840ec18d71c4" providerId="LiveId" clId="{2483B9EC-EF23-4393-8543-85BA249316F4}" dt="2025-11-28T14:55:53.622" v="356" actId="478"/>
          <ac:spMkLst>
            <pc:docMk/>
            <pc:sldMk cId="0" sldId="257"/>
            <ac:spMk id="9" creationId="{FB9E37AB-AF80-5F7B-36BC-369C603F5F19}"/>
          </ac:spMkLst>
        </pc:spChg>
        <pc:spChg chg="add del mod">
          <ac:chgData name="ВЛАДИМИР САФАРГАЛЕЕВ" userId="77d0840ec18d71c4" providerId="LiveId" clId="{2483B9EC-EF23-4393-8543-85BA249316F4}" dt="2025-11-28T14:58:17.313" v="445" actId="478"/>
          <ac:spMkLst>
            <pc:docMk/>
            <pc:sldMk cId="0" sldId="257"/>
            <ac:spMk id="10" creationId="{EC466AB6-1938-9856-8A58-5395BE308BDD}"/>
          </ac:spMkLst>
        </pc:spChg>
        <pc:spChg chg="add mod">
          <ac:chgData name="ВЛАДИМИР САФАРГАЛЕЕВ" userId="77d0840ec18d71c4" providerId="LiveId" clId="{2483B9EC-EF23-4393-8543-85BA249316F4}" dt="2025-11-28T15:11:28.427" v="591" actId="1076"/>
          <ac:spMkLst>
            <pc:docMk/>
            <pc:sldMk cId="0" sldId="257"/>
            <ac:spMk id="11" creationId="{57722849-8D01-DF79-CF3A-FAE3CCEEEE4B}"/>
          </ac:spMkLst>
        </pc:spChg>
        <pc:spChg chg="add del mod">
          <ac:chgData name="ВЛАДИМИР САФАРГАЛЕЕВ" userId="77d0840ec18d71c4" providerId="LiveId" clId="{2483B9EC-EF23-4393-8543-85BA249316F4}" dt="2025-11-28T15:11:13.646" v="586" actId="478"/>
          <ac:spMkLst>
            <pc:docMk/>
            <pc:sldMk cId="0" sldId="257"/>
            <ac:spMk id="13" creationId="{AA3ED035-D25A-5805-72BD-43903EE0EF55}"/>
          </ac:spMkLst>
        </pc:spChg>
        <pc:picChg chg="add mod">
          <ac:chgData name="ВЛАДИМИР САФАРГАЛЕЕВ" userId="77d0840ec18d71c4" providerId="LiveId" clId="{2483B9EC-EF23-4393-8543-85BA249316F4}" dt="2025-11-28T15:11:32.301" v="593" actId="1076"/>
          <ac:picMkLst>
            <pc:docMk/>
            <pc:sldMk cId="0" sldId="257"/>
            <ac:picMk id="3074" creationId="{AA61956A-2C23-7EC6-D13A-40C343F8A462}"/>
          </ac:picMkLst>
        </pc:picChg>
      </pc:sldChg>
      <pc:sldChg chg="del">
        <pc:chgData name="ВЛАДИМИР САФАРГАЛЕЕВ" userId="77d0840ec18d71c4" providerId="LiveId" clId="{2483B9EC-EF23-4393-8543-85BA249316F4}" dt="2025-11-28T14:43:16.750" v="259" actId="47"/>
        <pc:sldMkLst>
          <pc:docMk/>
          <pc:sldMk cId="0" sldId="258"/>
        </pc:sldMkLst>
      </pc:sldChg>
      <pc:sldChg chg="addSp delSp modSp mod">
        <pc:chgData name="ВЛАДИМИР САФАРГАЛЕЕВ" userId="77d0840ec18d71c4" providerId="LiveId" clId="{2483B9EC-EF23-4393-8543-85BA249316F4}" dt="2025-11-28T15:13:19.263" v="636" actId="207"/>
        <pc:sldMkLst>
          <pc:docMk/>
          <pc:sldMk cId="0" sldId="259"/>
        </pc:sldMkLst>
        <pc:spChg chg="mod">
          <ac:chgData name="ВЛАДИМИР САФАРГАЛЕЕВ" userId="77d0840ec18d71c4" providerId="LiveId" clId="{2483B9EC-EF23-4393-8543-85BA249316F4}" dt="2025-11-28T15:13:19.263" v="636" actId="207"/>
          <ac:spMkLst>
            <pc:docMk/>
            <pc:sldMk cId="0" sldId="259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3:19.263" v="636" actId="207"/>
          <ac:spMkLst>
            <pc:docMk/>
            <pc:sldMk cId="0" sldId="259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3:19.263" v="636" actId="207"/>
          <ac:spMkLst>
            <pc:docMk/>
            <pc:sldMk cId="0" sldId="259"/>
            <ac:spMk id="6" creationId="{00000000-0000-0000-0000-000000000000}"/>
          </ac:spMkLst>
        </pc:spChg>
        <pc:spChg chg="del mod">
          <ac:chgData name="ВЛАДИМИР САФАРГАЛЕЕВ" userId="77d0840ec18d71c4" providerId="LiveId" clId="{2483B9EC-EF23-4393-8543-85BA249316F4}" dt="2025-11-28T15:13:19.263" v="636" actId="207"/>
          <ac:spMkLst>
            <pc:docMk/>
            <pc:sldMk cId="0" sldId="259"/>
            <ac:spMk id="8" creationId="{00000000-0000-0000-0000-000000000000}"/>
          </ac:spMkLst>
        </pc:spChg>
        <pc:spChg chg="del mod">
          <ac:chgData name="ВЛАДИМИР САФАРГАЛЕЕВ" userId="77d0840ec18d71c4" providerId="LiveId" clId="{2483B9EC-EF23-4393-8543-85BA249316F4}" dt="2025-11-28T15:13:19.263" v="636" actId="207"/>
          <ac:spMkLst>
            <pc:docMk/>
            <pc:sldMk cId="0" sldId="259"/>
            <ac:spMk id="10" creationId="{00000000-0000-0000-0000-000000000000}"/>
          </ac:spMkLst>
        </pc:spChg>
        <pc:spChg chg="add mod">
          <ac:chgData name="ВЛАДИМИР САФАРГАЛЕЕВ" userId="77d0840ec18d71c4" providerId="LiveId" clId="{2483B9EC-EF23-4393-8543-85BA249316F4}" dt="2025-11-28T15:13:19.263" v="636" actId="207"/>
          <ac:spMkLst>
            <pc:docMk/>
            <pc:sldMk cId="0" sldId="259"/>
            <ac:spMk id="12" creationId="{00000000-0000-0000-0000-000000000000}"/>
          </ac:spMkLst>
        </pc:spChg>
        <pc:spChg chg="add mod">
          <ac:chgData name="ВЛАДИМИР САФАРГАЛЕЕВ" userId="77d0840ec18d71c4" providerId="LiveId" clId="{2483B9EC-EF23-4393-8543-85BA249316F4}" dt="2025-11-28T15:13:19.263" v="636" actId="207"/>
          <ac:spMkLst>
            <pc:docMk/>
            <pc:sldMk cId="0" sldId="259"/>
            <ac:spMk id="13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5:13:19.263" v="636" actId="207"/>
          <ac:spMkLst>
            <pc:docMk/>
            <pc:sldMk cId="0" sldId="259"/>
            <ac:spMk id="14" creationId="{00000000-0000-0000-0000-000000000000}"/>
          </ac:spMkLst>
        </pc:spChg>
        <pc:spChg chg="del mod">
          <ac:chgData name="ВЛАДИМИР САФАРГАЛЕЕВ" userId="77d0840ec18d71c4" providerId="LiveId" clId="{2483B9EC-EF23-4393-8543-85BA249316F4}" dt="2025-11-28T15:13:19.263" v="636" actId="207"/>
          <ac:spMkLst>
            <pc:docMk/>
            <pc:sldMk cId="0" sldId="259"/>
            <ac:spMk id="15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4:59:10.667" v="453" actId="478"/>
          <ac:spMkLst>
            <pc:docMk/>
            <pc:sldMk cId="0" sldId="259"/>
            <ac:spMk id="17" creationId="{A5E88A1E-00A8-68B3-05F2-78E10BA179F6}"/>
          </ac:spMkLst>
        </pc:spChg>
        <pc:spChg chg="add del mod">
          <ac:chgData name="ВЛАДИМИР САФАРГАЛЕЕВ" userId="77d0840ec18d71c4" providerId="LiveId" clId="{2483B9EC-EF23-4393-8543-85BA249316F4}" dt="2025-11-28T15:12:23.800" v="611" actId="478"/>
          <ac:spMkLst>
            <pc:docMk/>
            <pc:sldMk cId="0" sldId="259"/>
            <ac:spMk id="19" creationId="{CCF22076-E558-760E-EEBC-641F75E64077}"/>
          </ac:spMkLst>
        </pc:spChg>
        <pc:spChg chg="add del mod">
          <ac:chgData name="ВЛАДИМИР САФАРГАЛЕЕВ" userId="77d0840ec18d71c4" providerId="LiveId" clId="{2483B9EC-EF23-4393-8543-85BA249316F4}" dt="2025-11-28T15:12:22.845" v="610" actId="478"/>
          <ac:spMkLst>
            <pc:docMk/>
            <pc:sldMk cId="0" sldId="259"/>
            <ac:spMk id="21" creationId="{5260225F-D258-AB1E-B73C-1B0156EA5C5A}"/>
          </ac:spMkLst>
        </pc:spChg>
        <pc:spChg chg="add del mod">
          <ac:chgData name="ВЛАДИМИР САФАРГАЛЕЕВ" userId="77d0840ec18d71c4" providerId="LiveId" clId="{2483B9EC-EF23-4393-8543-85BA249316F4}" dt="2025-11-28T15:12:22.845" v="610" actId="478"/>
          <ac:spMkLst>
            <pc:docMk/>
            <pc:sldMk cId="0" sldId="259"/>
            <ac:spMk id="23" creationId="{587C64C6-3691-04FA-A9F4-28FE84556300}"/>
          </ac:spMkLst>
        </pc:spChg>
        <pc:spChg chg="add del mod">
          <ac:chgData name="ВЛАДИМИР САФАРГАЛЕЕВ" userId="77d0840ec18d71c4" providerId="LiveId" clId="{2483B9EC-EF23-4393-8543-85BA249316F4}" dt="2025-11-28T15:12:23.800" v="611" actId="478"/>
          <ac:spMkLst>
            <pc:docMk/>
            <pc:sldMk cId="0" sldId="259"/>
            <ac:spMk id="25" creationId="{C00A77F8-8AD7-2B73-8601-CCD33B74D322}"/>
          </ac:spMkLst>
        </pc:spChg>
        <pc:spChg chg="add del">
          <ac:chgData name="ВЛАДИМИР САФАРГАЛЕЕВ" userId="77d0840ec18d71c4" providerId="LiveId" clId="{2483B9EC-EF23-4393-8543-85BA249316F4}" dt="2025-11-28T15:12:22.845" v="610" actId="478"/>
          <ac:spMkLst>
            <pc:docMk/>
            <pc:sldMk cId="0" sldId="259"/>
            <ac:spMk id="27" creationId="{C52B718E-D332-ECC2-C6DC-75B5886DB6A7}"/>
          </ac:spMkLst>
        </pc:spChg>
        <pc:spChg chg="add del mod">
          <ac:chgData name="ВЛАДИМИР САФАРГАЛЕЕВ" userId="77d0840ec18d71c4" providerId="LiveId" clId="{2483B9EC-EF23-4393-8543-85BA249316F4}" dt="2025-11-28T15:12:22.845" v="610" actId="478"/>
          <ac:spMkLst>
            <pc:docMk/>
            <pc:sldMk cId="0" sldId="259"/>
            <ac:spMk id="29" creationId="{21A63043-601A-5C9F-7453-EF4772AE6AAF}"/>
          </ac:spMkLst>
        </pc:spChg>
        <pc:spChg chg="add del mod">
          <ac:chgData name="ВЛАДИМИР САФАРГАЛЕЕВ" userId="77d0840ec18d71c4" providerId="LiveId" clId="{2483B9EC-EF23-4393-8543-85BA249316F4}" dt="2025-11-28T15:12:23.800" v="611" actId="478"/>
          <ac:spMkLst>
            <pc:docMk/>
            <pc:sldMk cId="0" sldId="259"/>
            <ac:spMk id="31" creationId="{B8AA27F6-6412-43AA-EEDF-1181F25C91B2}"/>
          </ac:spMkLst>
        </pc:spChg>
        <pc:spChg chg="del mod">
          <ac:chgData name="ВЛАДИМИР САФАРГАЛЕЕВ" userId="77d0840ec18d71c4" providerId="LiveId" clId="{2483B9EC-EF23-4393-8543-85BA249316F4}" dt="2025-11-28T15:12:23.800" v="611" actId="478"/>
          <ac:spMkLst>
            <pc:docMk/>
            <pc:sldMk cId="0" sldId="259"/>
            <ac:spMk id="33" creationId="{5C575C6C-2B56-E068-30A4-406EEA4F5158}"/>
          </ac:spMkLst>
        </pc:spChg>
        <pc:spChg chg="add del mod">
          <ac:chgData name="ВЛАДИМИР САФАРГАЛЕЕВ" userId="77d0840ec18d71c4" providerId="LiveId" clId="{2483B9EC-EF23-4393-8543-85BA249316F4}" dt="2025-11-28T15:12:23.800" v="611" actId="478"/>
          <ac:spMkLst>
            <pc:docMk/>
            <pc:sldMk cId="0" sldId="259"/>
            <ac:spMk id="37" creationId="{5B4807B1-02C3-C7F6-837C-46BB8790D1D3}"/>
          </ac:spMkLst>
        </pc:spChg>
        <pc:spChg chg="add del">
          <ac:chgData name="ВЛАДИМИР САФАРГАЛЕЕВ" userId="77d0840ec18d71c4" providerId="LiveId" clId="{2483B9EC-EF23-4393-8543-85BA249316F4}" dt="2025-11-28T15:12:22.845" v="610" actId="478"/>
          <ac:spMkLst>
            <pc:docMk/>
            <pc:sldMk cId="0" sldId="259"/>
            <ac:spMk id="39" creationId="{FBA861E1-FBDC-5744-3461-D87198670E5A}"/>
          </ac:spMkLst>
        </pc:spChg>
        <pc:spChg chg="add del mod">
          <ac:chgData name="ВЛАДИМИР САФАРГАЛЕЕВ" userId="77d0840ec18d71c4" providerId="LiveId" clId="{2483B9EC-EF23-4393-8543-85BA249316F4}" dt="2025-11-28T15:12:23.800" v="611" actId="478"/>
          <ac:spMkLst>
            <pc:docMk/>
            <pc:sldMk cId="0" sldId="259"/>
            <ac:spMk id="41" creationId="{D52DD720-9348-9AAD-0AFB-130F5AA7EEA5}"/>
          </ac:spMkLst>
        </pc:spChg>
        <pc:spChg chg="del mod">
          <ac:chgData name="ВЛАДИМИР САФАРГАЛЕЕВ" userId="77d0840ec18d71c4" providerId="LiveId" clId="{2483B9EC-EF23-4393-8543-85BA249316F4}" dt="2025-11-28T15:12:23.800" v="611" actId="478"/>
          <ac:spMkLst>
            <pc:docMk/>
            <pc:sldMk cId="0" sldId="259"/>
            <ac:spMk id="43" creationId="{A74F87FD-1A63-175B-E610-0C89C8A38191}"/>
          </ac:spMkLst>
        </pc:spChg>
        <pc:spChg chg="add mod">
          <ac:chgData name="ВЛАДИМИР САФАРГАЛЕЕВ" userId="77d0840ec18d71c4" providerId="LiveId" clId="{2483B9EC-EF23-4393-8543-85BA249316F4}" dt="2025-11-28T15:12:18.967" v="608"/>
          <ac:spMkLst>
            <pc:docMk/>
            <pc:sldMk cId="0" sldId="259"/>
            <ac:spMk id="45" creationId="{3E879803-BDEF-E157-F9EB-291146AC2250}"/>
          </ac:spMkLst>
        </pc:spChg>
        <pc:spChg chg="add mod">
          <ac:chgData name="ВЛАДИМИР САФАРГАЛЕЕВ" userId="77d0840ec18d71c4" providerId="LiveId" clId="{2483B9EC-EF23-4393-8543-85BA249316F4}" dt="2025-11-28T15:12:18.967" v="608"/>
          <ac:spMkLst>
            <pc:docMk/>
            <pc:sldMk cId="0" sldId="259"/>
            <ac:spMk id="46" creationId="{9558752B-A516-9C89-675C-237794BB1768}"/>
          </ac:spMkLst>
        </pc:spChg>
        <pc:spChg chg="add mod">
          <ac:chgData name="ВЛАДИМИР САФАРГАЛЕЕВ" userId="77d0840ec18d71c4" providerId="LiveId" clId="{2483B9EC-EF23-4393-8543-85BA249316F4}" dt="2025-11-28T15:12:18.967" v="608"/>
          <ac:spMkLst>
            <pc:docMk/>
            <pc:sldMk cId="0" sldId="259"/>
            <ac:spMk id="47" creationId="{F188E79F-B091-0A22-818E-C8B3070FC922}"/>
          </ac:spMkLst>
        </pc:spChg>
        <pc:spChg chg="add mod">
          <ac:chgData name="ВЛАДИМИР САФАРГАЛЕЕВ" userId="77d0840ec18d71c4" providerId="LiveId" clId="{2483B9EC-EF23-4393-8543-85BA249316F4}" dt="2025-11-28T15:12:18.967" v="608"/>
          <ac:spMkLst>
            <pc:docMk/>
            <pc:sldMk cId="0" sldId="259"/>
            <ac:spMk id="49" creationId="{06F239F3-395E-33CB-11BB-507B5B331B65}"/>
          </ac:spMkLst>
        </pc:spChg>
        <pc:spChg chg="add mod">
          <ac:chgData name="ВЛАДИМИР САФАРГАЛЕЕВ" userId="77d0840ec18d71c4" providerId="LiveId" clId="{2483B9EC-EF23-4393-8543-85BA249316F4}" dt="2025-11-28T15:12:18.967" v="608"/>
          <ac:spMkLst>
            <pc:docMk/>
            <pc:sldMk cId="0" sldId="259"/>
            <ac:spMk id="51" creationId="{B05FF657-C4B6-632C-043B-62619EDF31CC}"/>
          </ac:spMkLst>
        </pc:spChg>
        <pc:spChg chg="add mod">
          <ac:chgData name="ВЛАДИМИР САФАРГАЛЕЕВ" userId="77d0840ec18d71c4" providerId="LiveId" clId="{2483B9EC-EF23-4393-8543-85BA249316F4}" dt="2025-11-28T15:12:18.967" v="608"/>
          <ac:spMkLst>
            <pc:docMk/>
            <pc:sldMk cId="0" sldId="259"/>
            <ac:spMk id="53" creationId="{3B3F79AC-E7D4-EF5C-1333-4E3BB2E91F89}"/>
          </ac:spMkLst>
        </pc:spChg>
        <pc:spChg chg="add mod">
          <ac:chgData name="ВЛАДИМИР САФАРГАЛЕЕВ" userId="77d0840ec18d71c4" providerId="LiveId" clId="{2483B9EC-EF23-4393-8543-85BA249316F4}" dt="2025-11-28T15:12:18.967" v="608"/>
          <ac:spMkLst>
            <pc:docMk/>
            <pc:sldMk cId="0" sldId="259"/>
            <ac:spMk id="54" creationId="{9BEE330F-0CCA-9D6B-620E-A5F0742CC734}"/>
          </ac:spMkLst>
        </pc:spChg>
        <pc:spChg chg="add mod">
          <ac:chgData name="ВЛАДИМИР САФАРГАЛЕЕВ" userId="77d0840ec18d71c4" providerId="LiveId" clId="{2483B9EC-EF23-4393-8543-85BA249316F4}" dt="2025-11-28T15:12:18.967" v="608"/>
          <ac:spMkLst>
            <pc:docMk/>
            <pc:sldMk cId="0" sldId="259"/>
            <ac:spMk id="55" creationId="{F0D73B0A-3329-CCD8-E593-30B984A648DB}"/>
          </ac:spMkLst>
        </pc:spChg>
        <pc:spChg chg="add mod">
          <ac:chgData name="ВЛАДИМИР САФАРГАЛЕЕВ" userId="77d0840ec18d71c4" providerId="LiveId" clId="{2483B9EC-EF23-4393-8543-85BA249316F4}" dt="2025-11-28T15:12:18.967" v="608"/>
          <ac:spMkLst>
            <pc:docMk/>
            <pc:sldMk cId="0" sldId="259"/>
            <ac:spMk id="56" creationId="{36F0746D-8824-D0B8-FD54-49F8A0220713}"/>
          </ac:spMkLst>
        </pc:spChg>
        <pc:picChg chg="del">
          <ac:chgData name="ВЛАДИМИР САФАРГАЛЕЕВ" userId="77d0840ec18d71c4" providerId="LiveId" clId="{2483B9EC-EF23-4393-8543-85BA249316F4}" dt="2025-11-28T14:59:09.579" v="452" actId="478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5:02:01.644" v="498" actId="1076"/>
          <ac:picMkLst>
            <pc:docMk/>
            <pc:sldMk cId="0" sldId="259"/>
            <ac:picMk id="3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5:00:03.976" v="467" actId="1076"/>
          <ac:picMkLst>
            <pc:docMk/>
            <pc:sldMk cId="0" sldId="259"/>
            <ac:picMk id="7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5:02:22.776" v="501" actId="1076"/>
          <ac:picMkLst>
            <pc:docMk/>
            <pc:sldMk cId="0" sldId="259"/>
            <ac:picMk id="9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5:02:27.277" v="502" actId="1076"/>
          <ac:picMkLst>
            <pc:docMk/>
            <pc:sldMk cId="0" sldId="259"/>
            <ac:picMk id="11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5:12:20.466" v="609"/>
          <ac:picMkLst>
            <pc:docMk/>
            <pc:sldMk cId="0" sldId="259"/>
            <ac:picMk id="44" creationId="{E69D8D88-3115-892E-1631-54D00F417A85}"/>
          </ac:picMkLst>
        </pc:picChg>
        <pc:picChg chg="mod">
          <ac:chgData name="ВЛАДИМИР САФАРГАЛЕЕВ" userId="77d0840ec18d71c4" providerId="LiveId" clId="{2483B9EC-EF23-4393-8543-85BA249316F4}" dt="2025-11-28T15:12:20.466" v="609"/>
          <ac:picMkLst>
            <pc:docMk/>
            <pc:sldMk cId="0" sldId="259"/>
            <ac:picMk id="48" creationId="{966583DA-93E0-0D66-CFFF-37DA43A0FD60}"/>
          </ac:picMkLst>
        </pc:picChg>
        <pc:picChg chg="mod">
          <ac:chgData name="ВЛАДИМИР САФАРГАЛЕЕВ" userId="77d0840ec18d71c4" providerId="LiveId" clId="{2483B9EC-EF23-4393-8543-85BA249316F4}" dt="2025-11-28T15:12:20.466" v="609"/>
          <ac:picMkLst>
            <pc:docMk/>
            <pc:sldMk cId="0" sldId="259"/>
            <ac:picMk id="50" creationId="{FC368715-166B-2D4C-7EE8-3146F2A49F6C}"/>
          </ac:picMkLst>
        </pc:picChg>
        <pc:picChg chg="add mod">
          <ac:chgData name="ВЛАДИМИР САФАРГАЛЕЕВ" userId="77d0840ec18d71c4" providerId="LiveId" clId="{2483B9EC-EF23-4393-8543-85BA249316F4}" dt="2025-11-28T15:12:20.466" v="609"/>
          <ac:picMkLst>
            <pc:docMk/>
            <pc:sldMk cId="0" sldId="259"/>
            <ac:picMk id="52" creationId="{41E9A555-E303-F40C-3A3D-2928FB885F50}"/>
          </ac:picMkLst>
        </pc:picChg>
      </pc:sldChg>
      <pc:sldChg chg="del">
        <pc:chgData name="ВЛАДИМИР САФАРГАЛЕЕВ" userId="77d0840ec18d71c4" providerId="LiveId" clId="{2483B9EC-EF23-4393-8543-85BA249316F4}" dt="2025-11-28T14:31:56.570" v="152" actId="47"/>
        <pc:sldMkLst>
          <pc:docMk/>
          <pc:sldMk cId="0" sldId="260"/>
        </pc:sldMkLst>
      </pc:sldChg>
      <pc:sldChg chg="addSp delSp modSp mod">
        <pc:chgData name="ВЛАДИМИР САФАРГАЛЕЕВ" userId="77d0840ec18d71c4" providerId="LiveId" clId="{2483B9EC-EF23-4393-8543-85BA249316F4}" dt="2025-11-28T15:14:37.558" v="659" actId="207"/>
        <pc:sldMkLst>
          <pc:docMk/>
          <pc:sldMk cId="0" sldId="261"/>
        </pc:sldMkLst>
        <pc:spChg chg="mod">
          <ac:chgData name="ВЛАДИМИР САФАРГАЛЕЕВ" userId="77d0840ec18d71c4" providerId="LiveId" clId="{2483B9EC-EF23-4393-8543-85BA249316F4}" dt="2025-11-28T15:14:37.558" v="659" actId="207"/>
          <ac:spMkLst>
            <pc:docMk/>
            <pc:sldMk cId="0" sldId="261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4:37.558" v="659" actId="207"/>
          <ac:spMkLst>
            <pc:docMk/>
            <pc:sldMk cId="0" sldId="261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4:37.558" v="659" actId="207"/>
          <ac:spMkLst>
            <pc:docMk/>
            <pc:sldMk cId="0" sldId="261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4:37.558" v="659" actId="207"/>
          <ac:spMkLst>
            <pc:docMk/>
            <pc:sldMk cId="0" sldId="261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4:37.558" v="659" actId="207"/>
          <ac:spMkLst>
            <pc:docMk/>
            <pc:sldMk cId="0" sldId="261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4:37.558" v="659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4:37.558" v="659" actId="207"/>
          <ac:spMkLst>
            <pc:docMk/>
            <pc:sldMk cId="0" sldId="261"/>
            <ac:spMk id="9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4:45:51.540" v="261" actId="478"/>
          <ac:spMkLst>
            <pc:docMk/>
            <pc:sldMk cId="0" sldId="261"/>
            <ac:spMk id="11" creationId="{2261647E-65F5-95FE-903B-C8090480E1C9}"/>
          </ac:spMkLst>
        </pc:spChg>
        <pc:picChg chg="del">
          <ac:chgData name="ВЛАДИМИР САФАРГАЛЕЕВ" userId="77d0840ec18d71c4" providerId="LiveId" clId="{2483B9EC-EF23-4393-8543-85BA249316F4}" dt="2025-11-28T14:45:47.484" v="260" actId="478"/>
          <ac:picMkLst>
            <pc:docMk/>
            <pc:sldMk cId="0" sldId="261"/>
            <ac:picMk id="2" creationId="{00000000-0000-0000-0000-000000000000}"/>
          </ac:picMkLst>
        </pc:picChg>
        <pc:picChg chg="add mod">
          <ac:chgData name="ВЛАДИМИР САФАРГАЛЕЕВ" userId="77d0840ec18d71c4" providerId="LiveId" clId="{2483B9EC-EF23-4393-8543-85BA249316F4}" dt="2025-11-28T15:14:37.558" v="659" actId="207"/>
          <ac:picMkLst>
            <pc:docMk/>
            <pc:sldMk cId="0" sldId="261"/>
            <ac:picMk id="2050" creationId="{1107ADA1-E3C7-E981-835D-0A12390D90F0}"/>
          </ac:picMkLst>
        </pc:picChg>
      </pc:sldChg>
      <pc:sldChg chg="modSp mod">
        <pc:chgData name="ВЛАДИМИР САФАРГАЛЕЕВ" userId="77d0840ec18d71c4" providerId="LiveId" clId="{2483B9EC-EF23-4393-8543-85BA249316F4}" dt="2025-11-28T15:15:56.158" v="697" actId="207"/>
        <pc:sldMkLst>
          <pc:docMk/>
          <pc:sldMk cId="0" sldId="262"/>
        </pc:sldMkLst>
        <pc:spChg chg="mod">
          <ac:chgData name="ВЛАДИМИР САФАРГАЛЕЕВ" userId="77d0840ec18d71c4" providerId="LiveId" clId="{2483B9EC-EF23-4393-8543-85BA249316F4}" dt="2025-11-28T15:15:56.158" v="697" actId="207"/>
          <ac:spMkLst>
            <pc:docMk/>
            <pc:sldMk cId="0" sldId="262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6.158" v="697" actId="207"/>
          <ac:spMkLst>
            <pc:docMk/>
            <pc:sldMk cId="0" sldId="262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6.158" v="697" actId="207"/>
          <ac:spMkLst>
            <pc:docMk/>
            <pc:sldMk cId="0" sldId="262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6.158" v="697" actId="207"/>
          <ac:spMkLst>
            <pc:docMk/>
            <pc:sldMk cId="0" sldId="262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6.158" v="697" actId="207"/>
          <ac:spMkLst>
            <pc:docMk/>
            <pc:sldMk cId="0" sldId="262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6.158" v="697" actId="207"/>
          <ac:spMkLst>
            <pc:docMk/>
            <pc:sldMk cId="0" sldId="262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6.158" v="697" actId="207"/>
          <ac:spMkLst>
            <pc:docMk/>
            <pc:sldMk cId="0" sldId="262"/>
            <ac:spMk id="9" creationId="{00000000-0000-0000-0000-000000000000}"/>
          </ac:spMkLst>
        </pc:spChg>
        <pc:picChg chg="mod">
          <ac:chgData name="ВЛАДИМИР САФАРГАЛЕЕВ" userId="77d0840ec18d71c4" providerId="LiveId" clId="{2483B9EC-EF23-4393-8543-85BA249316F4}" dt="2025-11-28T15:04:59.413" v="524" actId="1076"/>
          <ac:picMkLst>
            <pc:docMk/>
            <pc:sldMk cId="0" sldId="262"/>
            <ac:picMk id="2" creationId="{00000000-0000-0000-0000-000000000000}"/>
          </ac:picMkLst>
        </pc:picChg>
      </pc:sldChg>
      <pc:sldChg chg="addSp delSp modSp mod">
        <pc:chgData name="ВЛАДИМИР САФАРГАЛЕЕВ" userId="77d0840ec18d71c4" providerId="LiveId" clId="{2483B9EC-EF23-4393-8543-85BA249316F4}" dt="2025-11-28T15:15:52.620" v="696" actId="207"/>
        <pc:sldMkLst>
          <pc:docMk/>
          <pc:sldMk cId="0" sldId="263"/>
        </pc:sldMkLst>
        <pc:spChg chg="mod">
          <ac:chgData name="ВЛАДИМИР САФАРГАЛЕЕВ" userId="77d0840ec18d71c4" providerId="LiveId" clId="{2483B9EC-EF23-4393-8543-85BA249316F4}" dt="2025-11-28T15:15:52.620" v="696" actId="207"/>
          <ac:spMkLst>
            <pc:docMk/>
            <pc:sldMk cId="0" sldId="263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2.620" v="696" actId="207"/>
          <ac:spMkLst>
            <pc:docMk/>
            <pc:sldMk cId="0" sldId="263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2.620" v="696" actId="207"/>
          <ac:spMkLst>
            <pc:docMk/>
            <pc:sldMk cId="0" sldId="263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2.620" v="696" actId="207"/>
          <ac:spMkLst>
            <pc:docMk/>
            <pc:sldMk cId="0" sldId="263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2.620" v="696" actId="20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2.620" v="696" actId="207"/>
          <ac:spMkLst>
            <pc:docMk/>
            <pc:sldMk cId="0" sldId="263"/>
            <ac:spMk id="12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2.620" v="696" actId="207"/>
          <ac:spMkLst>
            <pc:docMk/>
            <pc:sldMk cId="0" sldId="263"/>
            <ac:spMk id="1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2.620" v="696" actId="20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5:52.620" v="696" actId="207"/>
          <ac:spMkLst>
            <pc:docMk/>
            <pc:sldMk cId="0" sldId="263"/>
            <ac:spMk id="15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4:46:20.670" v="266" actId="478"/>
          <ac:spMkLst>
            <pc:docMk/>
            <pc:sldMk cId="0" sldId="263"/>
            <ac:spMk id="17" creationId="{8D72CB77-0BB1-2D2B-CBE7-93A2B18AA65C}"/>
          </ac:spMkLst>
        </pc:spChg>
        <pc:picChg chg="del">
          <ac:chgData name="ВЛАДИМИР САФАРГАЛЕЕВ" userId="77d0840ec18d71c4" providerId="LiveId" clId="{2483B9EC-EF23-4393-8543-85BA249316F4}" dt="2025-11-28T14:46:18.774" v="265" actId="478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4:51:24.880" v="337" actId="1076"/>
          <ac:picMkLst>
            <pc:docMk/>
            <pc:sldMk cId="0" sldId="263"/>
            <ac:picMk id="3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4:51:37.309" v="338" actId="1076"/>
          <ac:picMkLst>
            <pc:docMk/>
            <pc:sldMk cId="0" sldId="263"/>
            <ac:picMk id="7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4:51:24.880" v="337" actId="1076"/>
          <ac:picMkLst>
            <pc:docMk/>
            <pc:sldMk cId="0" sldId="263"/>
            <ac:picMk id="9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4:51:58.447" v="341" actId="1076"/>
          <ac:picMkLst>
            <pc:docMk/>
            <pc:sldMk cId="0" sldId="263"/>
            <ac:picMk id="11" creationId="{00000000-0000-0000-0000-000000000000}"/>
          </ac:picMkLst>
        </pc:picChg>
      </pc:sldChg>
      <pc:sldChg chg="modSp mod">
        <pc:chgData name="ВЛАДИМИР САФАРГАЛЕЕВ" userId="77d0840ec18d71c4" providerId="LiveId" clId="{2483B9EC-EF23-4393-8543-85BA249316F4}" dt="2025-11-28T15:16:39.302" v="719" actId="207"/>
        <pc:sldMkLst>
          <pc:docMk/>
          <pc:sldMk cId="0" sldId="264"/>
        </pc:sldMkLst>
        <pc:spChg chg="mod">
          <ac:chgData name="ВЛАДИМИР САФАРГАЛЕЕВ" userId="77d0840ec18d71c4" providerId="LiveId" clId="{2483B9EC-EF23-4393-8543-85BA249316F4}" dt="2025-11-28T15:16:39.302" v="719" actId="207"/>
          <ac:spMkLst>
            <pc:docMk/>
            <pc:sldMk cId="0" sldId="264"/>
            <ac:spMk id="2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6:39.302" v="719" actId="207"/>
          <ac:spMkLst>
            <pc:docMk/>
            <pc:sldMk cId="0" sldId="264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6:39.302" v="719" actId="207"/>
          <ac:spMkLst>
            <pc:docMk/>
            <pc:sldMk cId="0" sldId="264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6:39.302" v="719" actId="207"/>
          <ac:spMkLst>
            <pc:docMk/>
            <pc:sldMk cId="0" sldId="264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6:39.302" v="719" actId="207"/>
          <ac:spMkLst>
            <pc:docMk/>
            <pc:sldMk cId="0" sldId="264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6:39.302" v="719" actId="207"/>
          <ac:spMkLst>
            <pc:docMk/>
            <pc:sldMk cId="0" sldId="264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6:39.302" v="719" actId="207"/>
          <ac:spMkLst>
            <pc:docMk/>
            <pc:sldMk cId="0" sldId="264"/>
            <ac:spMk id="9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6:39.302" v="719" actId="20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6:39.302" v="719" actId="207"/>
          <ac:spMkLst>
            <pc:docMk/>
            <pc:sldMk cId="0" sldId="264"/>
            <ac:spMk id="11" creationId="{00000000-0000-0000-0000-000000000000}"/>
          </ac:spMkLst>
        </pc:spChg>
      </pc:sldChg>
      <pc:sldChg chg="modSp mod">
        <pc:chgData name="ВЛАДИМИР САФАРГАЛЕЕВ" userId="77d0840ec18d71c4" providerId="LiveId" clId="{2483B9EC-EF23-4393-8543-85BA249316F4}" dt="2025-11-28T15:17:12.602" v="738" actId="207"/>
        <pc:sldMkLst>
          <pc:docMk/>
          <pc:sldMk cId="0" sldId="265"/>
        </pc:sldMkLst>
        <pc:spChg chg="mod">
          <ac:chgData name="ВЛАДИМИР САФАРГАЛЕЕВ" userId="77d0840ec18d71c4" providerId="LiveId" clId="{2483B9EC-EF23-4393-8543-85BA249316F4}" dt="2025-11-28T15:17:12.602" v="738" actId="207"/>
          <ac:spMkLst>
            <pc:docMk/>
            <pc:sldMk cId="0" sldId="265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7:12.602" v="738" actId="207"/>
          <ac:spMkLst>
            <pc:docMk/>
            <pc:sldMk cId="0" sldId="265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7:12.602" v="738" actId="207"/>
          <ac:spMkLst>
            <pc:docMk/>
            <pc:sldMk cId="0" sldId="265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7:12.602" v="738" actId="207"/>
          <ac:spMkLst>
            <pc:docMk/>
            <pc:sldMk cId="0" sldId="265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7:12.602" v="738" actId="207"/>
          <ac:spMkLst>
            <pc:docMk/>
            <pc:sldMk cId="0" sldId="265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7:12.602" v="738" actId="207"/>
          <ac:spMkLst>
            <pc:docMk/>
            <pc:sldMk cId="0" sldId="265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5:17:12.602" v="738" actId="207"/>
          <ac:spMkLst>
            <pc:docMk/>
            <pc:sldMk cId="0" sldId="265"/>
            <ac:spMk id="9" creationId="{00000000-0000-0000-0000-000000000000}"/>
          </ac:spMkLst>
        </pc:spChg>
      </pc:sldChg>
      <pc:sldChg chg="del">
        <pc:chgData name="ВЛАДИМИР САФАРГАЛЕЕВ" userId="77d0840ec18d71c4" providerId="LiveId" clId="{2483B9EC-EF23-4393-8543-85BA249316F4}" dt="2025-11-28T15:03:27.804" v="506" actId="2696"/>
        <pc:sldMkLst>
          <pc:docMk/>
          <pc:sldMk cId="0" sldId="266"/>
        </pc:sldMkLst>
      </pc:sldChg>
      <pc:sldChg chg="modSp mod">
        <pc:chgData name="ВЛАДИМИР САФАРГАЛЕЕВ" userId="77d0840ec18d71c4" providerId="LiveId" clId="{2483B9EC-EF23-4393-8543-85BA249316F4}" dt="2025-11-28T15:09:31.885" v="575" actId="14100"/>
        <pc:sldMkLst>
          <pc:docMk/>
          <pc:sldMk cId="3768827524" sldId="267"/>
        </pc:sldMkLst>
        <pc:spChg chg="mod">
          <ac:chgData name="ВЛАДИМИР САФАРГАЛЕЕВ" userId="77d0840ec18d71c4" providerId="LiveId" clId="{2483B9EC-EF23-4393-8543-85BA249316F4}" dt="2025-11-28T15:09:31.885" v="575" actId="14100"/>
          <ac:spMkLst>
            <pc:docMk/>
            <pc:sldMk cId="3768827524" sldId="267"/>
            <ac:spMk id="5" creationId="{F7747FB4-5AD5-223B-EF55-72D0A165443F}"/>
          </ac:spMkLst>
        </pc:spChg>
        <pc:spChg chg="mod">
          <ac:chgData name="ВЛАДИМИР САФАРГАЛЕЕВ" userId="77d0840ec18d71c4" providerId="LiveId" clId="{2483B9EC-EF23-4393-8543-85BA249316F4}" dt="2025-11-28T14:21:23.595" v="53" actId="2711"/>
          <ac:spMkLst>
            <pc:docMk/>
            <pc:sldMk cId="3768827524" sldId="267"/>
            <ac:spMk id="9" creationId="{E415A6B0-7840-1A40-ED3D-080B31FCD5A5}"/>
          </ac:spMkLst>
        </pc:spChg>
      </pc:sldChg>
      <pc:sldChg chg="addSp delSp modSp new mod">
        <pc:chgData name="ВЛАДИМИР САФАРГАЛЕЕВ" userId="77d0840ec18d71c4" providerId="LiveId" clId="{2483B9EC-EF23-4393-8543-85BA249316F4}" dt="2025-11-28T15:12:05.271" v="605" actId="1076"/>
        <pc:sldMkLst>
          <pc:docMk/>
          <pc:sldMk cId="3498157770" sldId="268"/>
        </pc:sldMkLst>
        <pc:spChg chg="del">
          <ac:chgData name="ВЛАДИМИР САФАРГАЛЕЕВ" userId="77d0840ec18d71c4" providerId="LiveId" clId="{2483B9EC-EF23-4393-8543-85BA249316F4}" dt="2025-11-28T14:32:58.290" v="158" actId="478"/>
          <ac:spMkLst>
            <pc:docMk/>
            <pc:sldMk cId="3498157770" sldId="268"/>
            <ac:spMk id="2" creationId="{7F7413BD-05E7-7DB3-6B26-61F2C5FE1ACC}"/>
          </ac:spMkLst>
        </pc:spChg>
        <pc:spChg chg="del">
          <ac:chgData name="ВЛАДИМИР САФАРГАЛЕЕВ" userId="77d0840ec18d71c4" providerId="LiveId" clId="{2483B9EC-EF23-4393-8543-85BA249316F4}" dt="2025-11-28T14:32:58.290" v="158" actId="478"/>
          <ac:spMkLst>
            <pc:docMk/>
            <pc:sldMk cId="3498157770" sldId="268"/>
            <ac:spMk id="3" creationId="{8315FE32-594B-22D0-FBEA-604D38B64AA3}"/>
          </ac:spMkLst>
        </pc:spChg>
        <pc:spChg chg="del">
          <ac:chgData name="ВЛАДИМИР САФАРГАЛЕЕВ" userId="77d0840ec18d71c4" providerId="LiveId" clId="{2483B9EC-EF23-4393-8543-85BA249316F4}" dt="2025-11-28T14:32:58.290" v="158" actId="478"/>
          <ac:spMkLst>
            <pc:docMk/>
            <pc:sldMk cId="3498157770" sldId="268"/>
            <ac:spMk id="4" creationId="{0EF2345B-AEC3-8B0F-9677-70C03F19D11E}"/>
          </ac:spMkLst>
        </pc:spChg>
        <pc:spChg chg="del">
          <ac:chgData name="ВЛАДИМИР САФАРГАЛЕЕВ" userId="77d0840ec18d71c4" providerId="LiveId" clId="{2483B9EC-EF23-4393-8543-85BA249316F4}" dt="2025-11-28T14:32:58.290" v="158" actId="478"/>
          <ac:spMkLst>
            <pc:docMk/>
            <pc:sldMk cId="3498157770" sldId="268"/>
            <ac:spMk id="5" creationId="{0A3DF9C8-FF43-1130-9EEF-0BACFFCA7787}"/>
          </ac:spMkLst>
        </pc:spChg>
        <pc:spChg chg="add del mod">
          <ac:chgData name="ВЛАДИМИР САФАРГАЛЕЕВ" userId="77d0840ec18d71c4" providerId="LiveId" clId="{2483B9EC-EF23-4393-8543-85BA249316F4}" dt="2025-11-28T15:11:40.634" v="594" actId="478"/>
          <ac:spMkLst>
            <pc:docMk/>
            <pc:sldMk cId="3498157770" sldId="268"/>
            <ac:spMk id="6" creationId="{665F6D52-F983-3538-6705-3F41317E201F}"/>
          </ac:spMkLst>
        </pc:spChg>
        <pc:spChg chg="add mod">
          <ac:chgData name="ВЛАДИМИР САФАРГАЛЕЕВ" userId="77d0840ec18d71c4" providerId="LiveId" clId="{2483B9EC-EF23-4393-8543-85BA249316F4}" dt="2025-11-28T14:42:25.273" v="247" actId="255"/>
          <ac:spMkLst>
            <pc:docMk/>
            <pc:sldMk cId="3498157770" sldId="268"/>
            <ac:spMk id="8" creationId="{89EFD8FE-248F-FF26-19CD-1F9591A4E9BC}"/>
          </ac:spMkLst>
        </pc:spChg>
        <pc:spChg chg="add mod">
          <ac:chgData name="ВЛАДИМИР САФАРГАЛЕЕВ" userId="77d0840ec18d71c4" providerId="LiveId" clId="{2483B9EC-EF23-4393-8543-85BA249316F4}" dt="2025-11-28T14:42:42.460" v="252" actId="14100"/>
          <ac:spMkLst>
            <pc:docMk/>
            <pc:sldMk cId="3498157770" sldId="268"/>
            <ac:spMk id="9" creationId="{E87FCF25-00B9-DBF0-30AC-7DA3F3E70EB6}"/>
          </ac:spMkLst>
        </pc:spChg>
        <pc:spChg chg="add mod">
          <ac:chgData name="ВЛАДИМИР САФАРГАЛЕЕВ" userId="77d0840ec18d71c4" providerId="LiveId" clId="{2483B9EC-EF23-4393-8543-85BA249316F4}" dt="2025-11-28T14:42:49.966" v="254" actId="14100"/>
          <ac:spMkLst>
            <pc:docMk/>
            <pc:sldMk cId="3498157770" sldId="268"/>
            <ac:spMk id="10" creationId="{FADC8ED5-926E-D6CD-0ADB-86B0E46C7389}"/>
          </ac:spMkLst>
        </pc:spChg>
        <pc:spChg chg="add mod">
          <ac:chgData name="ВЛАДИМИР САФАРГАЛЕЕВ" userId="77d0840ec18d71c4" providerId="LiveId" clId="{2483B9EC-EF23-4393-8543-85BA249316F4}" dt="2025-11-28T14:42:59.126" v="257" actId="14100"/>
          <ac:spMkLst>
            <pc:docMk/>
            <pc:sldMk cId="3498157770" sldId="268"/>
            <ac:spMk id="11" creationId="{35960CB9-A46C-5460-5F6F-7DFCFACB2B83}"/>
          </ac:spMkLst>
        </pc:spChg>
        <pc:spChg chg="add mod">
          <ac:chgData name="ВЛАДИМИР САФАРГАЛЕЕВ" userId="77d0840ec18d71c4" providerId="LiveId" clId="{2483B9EC-EF23-4393-8543-85BA249316F4}" dt="2025-11-28T14:42:36.261" v="250" actId="14100"/>
          <ac:spMkLst>
            <pc:docMk/>
            <pc:sldMk cId="3498157770" sldId="268"/>
            <ac:spMk id="12" creationId="{F2081A2B-3684-F4B7-C120-ADD83ECA9AA2}"/>
          </ac:spMkLst>
        </pc:spChg>
        <pc:spChg chg="add mod">
          <ac:chgData name="ВЛАДИМИР САФАРГАЛЕЕВ" userId="77d0840ec18d71c4" providerId="LiveId" clId="{2483B9EC-EF23-4393-8543-85BA249316F4}" dt="2025-11-28T14:42:55.832" v="256" actId="14100"/>
          <ac:spMkLst>
            <pc:docMk/>
            <pc:sldMk cId="3498157770" sldId="268"/>
            <ac:spMk id="13" creationId="{2D037421-8448-4217-A3FE-EC45C33FF0B4}"/>
          </ac:spMkLst>
        </pc:spChg>
        <pc:spChg chg="add mod">
          <ac:chgData name="ВЛАДИМИР САФАРГАЛЕЕВ" userId="77d0840ec18d71c4" providerId="LiveId" clId="{2483B9EC-EF23-4393-8543-85BA249316F4}" dt="2025-11-28T14:43:03.401" v="258" actId="14100"/>
          <ac:spMkLst>
            <pc:docMk/>
            <pc:sldMk cId="3498157770" sldId="268"/>
            <ac:spMk id="14" creationId="{176809A4-D458-98C0-3D36-9C30F7D7BE2C}"/>
          </ac:spMkLst>
        </pc:spChg>
        <pc:spChg chg="add del mod">
          <ac:chgData name="ВЛАДИМИР САФАРГАЛЕЕВ" userId="77d0840ec18d71c4" providerId="LiveId" clId="{2483B9EC-EF23-4393-8543-85BA249316F4}" dt="2025-11-28T15:11:43.674" v="595" actId="478"/>
          <ac:spMkLst>
            <pc:docMk/>
            <pc:sldMk cId="3498157770" sldId="268"/>
            <ac:spMk id="56" creationId="{1E7D65DD-9370-CEE2-D335-49F784DDDDD1}"/>
          </ac:spMkLst>
        </pc:spChg>
        <pc:spChg chg="add del mod">
          <ac:chgData name="ВЛАДИМИР САФАРГАЛЕЕВ" userId="77d0840ec18d71c4" providerId="LiveId" clId="{2483B9EC-EF23-4393-8543-85BA249316F4}" dt="2025-11-28T15:11:50.213" v="597" actId="478"/>
          <ac:spMkLst>
            <pc:docMk/>
            <pc:sldMk cId="3498157770" sldId="268"/>
            <ac:spMk id="57" creationId="{9B38C896-14F1-0B9B-1062-01813A2099A7}"/>
          </ac:spMkLst>
        </pc:spChg>
        <pc:spChg chg="add del mod">
          <ac:chgData name="ВЛАДИМИР САФАРГАЛЕЕВ" userId="77d0840ec18d71c4" providerId="LiveId" clId="{2483B9EC-EF23-4393-8543-85BA249316F4}" dt="2025-11-28T15:11:52.124" v="598" actId="478"/>
          <ac:spMkLst>
            <pc:docMk/>
            <pc:sldMk cId="3498157770" sldId="268"/>
            <ac:spMk id="59" creationId="{E955EB22-EE35-EEF0-01D7-CF735DCDCCE0}"/>
          </ac:spMkLst>
        </pc:spChg>
        <pc:spChg chg="add mod">
          <ac:chgData name="ВЛАДИМИР САФАРГАЛЕЕВ" userId="77d0840ec18d71c4" providerId="LiveId" clId="{2483B9EC-EF23-4393-8543-85BA249316F4}" dt="2025-11-28T15:12:05.271" v="605" actId="1076"/>
          <ac:spMkLst>
            <pc:docMk/>
            <pc:sldMk cId="3498157770" sldId="268"/>
            <ac:spMk id="60" creationId="{C6DCFADA-9208-04D2-6FDE-B86D911091D7}"/>
          </ac:spMkLst>
        </pc:spChg>
        <pc:graphicFrameChg chg="add del mod modGraphic">
          <ac:chgData name="ВЛАДИМИР САФАРГАЛЕЕВ" userId="77d0840ec18d71c4" providerId="LiveId" clId="{2483B9EC-EF23-4393-8543-85BA249316F4}" dt="2025-11-28T14:34:46.070" v="166" actId="478"/>
          <ac:graphicFrameMkLst>
            <pc:docMk/>
            <pc:sldMk cId="3498157770" sldId="268"/>
            <ac:graphicFrameMk id="7" creationId="{321F9203-CFCF-160F-B34E-2C206EFC9C9C}"/>
          </ac:graphicFrameMkLst>
        </pc:graphicFrameChg>
        <pc:picChg chg="add del mod">
          <ac:chgData name="ВЛАДИМИР САФАРГАЛЕЕВ" userId="77d0840ec18d71c4" providerId="LiveId" clId="{2483B9EC-EF23-4393-8543-85BA249316F4}" dt="2025-11-28T14:36:15.336" v="170" actId="478"/>
          <ac:picMkLst>
            <pc:docMk/>
            <pc:sldMk cId="3498157770" sldId="268"/>
            <ac:picMk id="1026" creationId="{231E570B-6CE8-46BA-DA26-4BF0CE76EABA}"/>
          </ac:picMkLst>
        </pc:picChg>
        <pc:cxnChg chg="add mod">
          <ac:chgData name="ВЛАДИМИР САФАРГАЛЕЕВ" userId="77d0840ec18d71c4" providerId="LiveId" clId="{2483B9EC-EF23-4393-8543-85BA249316F4}" dt="2025-11-28T14:39:50.926" v="223" actId="1076"/>
          <ac:cxnSpMkLst>
            <pc:docMk/>
            <pc:sldMk cId="3498157770" sldId="268"/>
            <ac:cxnSpMk id="16" creationId="{9A6C74DD-9B60-331A-726D-EE9B413C1571}"/>
          </ac:cxnSpMkLst>
        </pc:cxnChg>
        <pc:cxnChg chg="add mod">
          <ac:chgData name="ВЛАДИМИР САФАРГАЛЕЕВ" userId="77d0840ec18d71c4" providerId="LiveId" clId="{2483B9EC-EF23-4393-8543-85BA249316F4}" dt="2025-11-28T14:42:59.126" v="257" actId="14100"/>
          <ac:cxnSpMkLst>
            <pc:docMk/>
            <pc:sldMk cId="3498157770" sldId="268"/>
            <ac:cxnSpMk id="19" creationId="{AE6A14CB-87CF-2C05-6357-5977650D7091}"/>
          </ac:cxnSpMkLst>
        </pc:cxnChg>
        <pc:cxnChg chg="add mod">
          <ac:chgData name="ВЛАДИМИР САФАРГАЛЕЕВ" userId="77d0840ec18d71c4" providerId="LiveId" clId="{2483B9EC-EF23-4393-8543-85BA249316F4}" dt="2025-11-28T14:42:49.966" v="254" actId="14100"/>
          <ac:cxnSpMkLst>
            <pc:docMk/>
            <pc:sldMk cId="3498157770" sldId="268"/>
            <ac:cxnSpMk id="22" creationId="{E4191E54-776F-7B12-414F-D3DE5686C68A}"/>
          </ac:cxnSpMkLst>
        </pc:cxnChg>
        <pc:cxnChg chg="add mod">
          <ac:chgData name="ВЛАДИМИР САФАРГАЛЕЕВ" userId="77d0840ec18d71c4" providerId="LiveId" clId="{2483B9EC-EF23-4393-8543-85BA249316F4}" dt="2025-11-28T14:42:42.460" v="252" actId="14100"/>
          <ac:cxnSpMkLst>
            <pc:docMk/>
            <pc:sldMk cId="3498157770" sldId="268"/>
            <ac:cxnSpMk id="25" creationId="{FC0996E5-4BB0-F1CC-41A8-99BB40D66EED}"/>
          </ac:cxnSpMkLst>
        </pc:cxnChg>
        <pc:cxnChg chg="add mod">
          <ac:chgData name="ВЛАДИМИР САФАРГАЛЕЕВ" userId="77d0840ec18d71c4" providerId="LiveId" clId="{2483B9EC-EF23-4393-8543-85BA249316F4}" dt="2025-11-28T14:42:55.832" v="256" actId="14100"/>
          <ac:cxnSpMkLst>
            <pc:docMk/>
            <pc:sldMk cId="3498157770" sldId="268"/>
            <ac:cxnSpMk id="28" creationId="{CDFB03AA-DE25-5F32-E0C0-B032DB3DE28C}"/>
          </ac:cxnSpMkLst>
        </pc:cxnChg>
        <pc:cxnChg chg="add mod">
          <ac:chgData name="ВЛАДИМИР САФАРГАЛЕЕВ" userId="77d0840ec18d71c4" providerId="LiveId" clId="{2483B9EC-EF23-4393-8543-85BA249316F4}" dt="2025-11-28T14:43:03.401" v="258" actId="14100"/>
          <ac:cxnSpMkLst>
            <pc:docMk/>
            <pc:sldMk cId="3498157770" sldId="268"/>
            <ac:cxnSpMk id="31" creationId="{0DAA7D3D-09C0-5A58-5450-2A9F19F1A058}"/>
          </ac:cxnSpMkLst>
        </pc:cxnChg>
      </pc:sldChg>
      <pc:sldChg chg="addSp delSp modSp new mod">
        <pc:chgData name="ВЛАДИМИР САФАРГАЛЕЕВ" userId="77d0840ec18d71c4" providerId="LiveId" clId="{2483B9EC-EF23-4393-8543-85BA249316F4}" dt="2025-11-28T15:13:35.702" v="641" actId="12"/>
        <pc:sldMkLst>
          <pc:docMk/>
          <pc:sldMk cId="2620147102" sldId="269"/>
        </pc:sldMkLst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5" creationId="{A5036757-0091-BCE9-D9D5-FEFF4D923735}"/>
          </ac:spMkLst>
        </pc:spChg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6" creationId="{69528B1A-8EB9-D970-0667-755F0784B17F}"/>
          </ac:spMkLst>
        </pc:spChg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7" creationId="{38A14648-DE00-F107-EA09-C531B58CDBA7}"/>
          </ac:spMkLst>
        </pc:spChg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9" creationId="{C2E4D3D8-2493-1576-8379-B645F8C051BB}"/>
          </ac:spMkLst>
        </pc:spChg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10" creationId="{F7186D46-8AC3-219E-2475-833B33B0FADD}"/>
          </ac:spMkLst>
        </pc:spChg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11" creationId="{10DB6160-C53D-FB3F-321F-5E3D92795308}"/>
          </ac:spMkLst>
        </pc:spChg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12" creationId="{63F5DC30-D217-C633-9927-F688D8FD0C9C}"/>
          </ac:spMkLst>
        </pc:spChg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13" creationId="{79198329-322C-E4B7-D45F-A7FE990392A9}"/>
          </ac:spMkLst>
        </pc:spChg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14" creationId="{838B88CA-8E9E-EE29-193C-2023DCE19C48}"/>
          </ac:spMkLst>
        </pc:spChg>
        <pc:spChg chg="del">
          <ac:chgData name="ВЛАДИМИР САФАРГАЛЕЕВ" userId="77d0840ec18d71c4" providerId="LiveId" clId="{2483B9EC-EF23-4393-8543-85BA249316F4}" dt="2025-11-28T14:22:42.868" v="61" actId="478"/>
          <ac:spMkLst>
            <pc:docMk/>
            <pc:sldMk cId="2620147102" sldId="269"/>
            <ac:spMk id="15" creationId="{3221F8B1-74E6-04D0-7C11-D86C1665C4CD}"/>
          </ac:spMkLst>
        </pc:spChg>
        <pc:spChg chg="add del mod">
          <ac:chgData name="ВЛАДИМИР САФАРГАЛЕЕВ" userId="77d0840ec18d71c4" providerId="LiveId" clId="{2483B9EC-EF23-4393-8543-85BA249316F4}" dt="2025-11-28T14:22:48.322" v="64" actId="478"/>
          <ac:spMkLst>
            <pc:docMk/>
            <pc:sldMk cId="2620147102" sldId="269"/>
            <ac:spMk id="16" creationId="{45482E68-8734-68FD-76A5-9C0C31FBCC71}"/>
          </ac:spMkLst>
        </pc:spChg>
        <pc:spChg chg="add del mod">
          <ac:chgData name="ВЛАДИМИР САФАРГАЛЕЕВ" userId="77d0840ec18d71c4" providerId="LiveId" clId="{2483B9EC-EF23-4393-8543-85BA249316F4}" dt="2025-11-28T14:22:50.338" v="65" actId="478"/>
          <ac:spMkLst>
            <pc:docMk/>
            <pc:sldMk cId="2620147102" sldId="269"/>
            <ac:spMk id="18" creationId="{2B5A15F8-740A-B4FE-CAD7-B97DF894980D}"/>
          </ac:spMkLst>
        </pc:spChg>
        <pc:spChg chg="add mod">
          <ac:chgData name="ВЛАДИМИР САФАРГАЛЕЕВ" userId="77d0840ec18d71c4" providerId="LiveId" clId="{2483B9EC-EF23-4393-8543-85BA249316F4}" dt="2025-11-28T15:13:27.854" v="638"/>
          <ac:spMkLst>
            <pc:docMk/>
            <pc:sldMk cId="2620147102" sldId="269"/>
            <ac:spMk id="19" creationId="{86A43C38-9DF7-C4AA-12B5-357A392AE0D1}"/>
          </ac:spMkLst>
        </pc:spChg>
        <pc:spChg chg="add mod">
          <ac:chgData name="ВЛАДИМИР САФАРГАЛЕЕВ" userId="77d0840ec18d71c4" providerId="LiveId" clId="{2483B9EC-EF23-4393-8543-85BA249316F4}" dt="2025-11-28T15:13:35.702" v="641" actId="12"/>
          <ac:spMkLst>
            <pc:docMk/>
            <pc:sldMk cId="2620147102" sldId="269"/>
            <ac:spMk id="21" creationId="{C5C9BC16-73B8-CE78-D9AA-B883B22569D7}"/>
          </ac:spMkLst>
        </pc:spChg>
        <pc:spChg chg="add del mod">
          <ac:chgData name="ВЛАДИМИР САФАРГАЛЕЕВ" userId="77d0840ec18d71c4" providerId="LiveId" clId="{2483B9EC-EF23-4393-8543-85BA249316F4}" dt="2025-11-28T14:29:30.334" v="114" actId="478"/>
          <ac:spMkLst>
            <pc:docMk/>
            <pc:sldMk cId="2620147102" sldId="269"/>
            <ac:spMk id="22" creationId="{48EA06B4-E7BF-BA7F-B85C-F6E180BE37D9}"/>
          </ac:spMkLst>
        </pc:spChg>
        <pc:spChg chg="add del mod">
          <ac:chgData name="ВЛАДИМИР САФАРГАЛЕЕВ" userId="77d0840ec18d71c4" providerId="LiveId" clId="{2483B9EC-EF23-4393-8543-85BA249316F4}" dt="2025-11-28T14:31:26.629" v="147" actId="478"/>
          <ac:spMkLst>
            <pc:docMk/>
            <pc:sldMk cId="2620147102" sldId="269"/>
            <ac:spMk id="23" creationId="{06B8D359-D0FA-6D62-1816-4CB541078BBE}"/>
          </ac:spMkLst>
        </pc:spChg>
        <pc:spChg chg="add mod">
          <ac:chgData name="ВЛАДИМИР САФАРГАЛЕЕВ" userId="77d0840ec18d71c4" providerId="LiveId" clId="{2483B9EC-EF23-4393-8543-85BA249316F4}" dt="2025-11-28T14:26:38.548" v="80"/>
          <ac:spMkLst>
            <pc:docMk/>
            <pc:sldMk cId="2620147102" sldId="269"/>
            <ac:spMk id="24" creationId="{005FAE2C-51C3-1974-5E01-708F565460AC}"/>
          </ac:spMkLst>
        </pc:spChg>
        <pc:spChg chg="add del mod">
          <ac:chgData name="ВЛАДИМИР САФАРГАЛЕЕВ" userId="77d0840ec18d71c4" providerId="LiveId" clId="{2483B9EC-EF23-4393-8543-85BA249316F4}" dt="2025-11-28T14:29:35.190" v="115" actId="478"/>
          <ac:spMkLst>
            <pc:docMk/>
            <pc:sldMk cId="2620147102" sldId="269"/>
            <ac:spMk id="25" creationId="{654E4FB7-9919-46D9-1EAB-0D6FFEAB7771}"/>
          </ac:spMkLst>
        </pc:spChg>
        <pc:spChg chg="add del mod">
          <ac:chgData name="ВЛАДИМИР САФАРГАЛЕЕВ" userId="77d0840ec18d71c4" providerId="LiveId" clId="{2483B9EC-EF23-4393-8543-85BA249316F4}" dt="2025-11-28T14:29:49.150" v="118" actId="478"/>
          <ac:spMkLst>
            <pc:docMk/>
            <pc:sldMk cId="2620147102" sldId="269"/>
            <ac:spMk id="26" creationId="{191F3431-47AF-914F-6A75-1A14D4225A95}"/>
          </ac:spMkLst>
        </pc:spChg>
        <pc:spChg chg="add del mod">
          <ac:chgData name="ВЛАДИМИР САФАРГАЛЕЕВ" userId="77d0840ec18d71c4" providerId="LiveId" clId="{2483B9EC-EF23-4393-8543-85BA249316F4}" dt="2025-11-28T14:30:02.324" v="122" actId="478"/>
          <ac:spMkLst>
            <pc:docMk/>
            <pc:sldMk cId="2620147102" sldId="269"/>
            <ac:spMk id="27" creationId="{2D7D8593-2835-9172-0136-6DB38FCFD69A}"/>
          </ac:spMkLst>
        </pc:spChg>
        <pc:spChg chg="add del mod">
          <ac:chgData name="ВЛАДИМИР САФАРГАЛЕЕВ" userId="77d0840ec18d71c4" providerId="LiveId" clId="{2483B9EC-EF23-4393-8543-85BA249316F4}" dt="2025-11-28T14:30:13.576" v="125" actId="478"/>
          <ac:spMkLst>
            <pc:docMk/>
            <pc:sldMk cId="2620147102" sldId="269"/>
            <ac:spMk id="28" creationId="{C943BAC1-D11B-2A46-58C3-BEBE2B83F3DD}"/>
          </ac:spMkLst>
        </pc:spChg>
        <pc:spChg chg="add del mod">
          <ac:chgData name="ВЛАДИМИР САФАРГАЛЕЕВ" userId="77d0840ec18d71c4" providerId="LiveId" clId="{2483B9EC-EF23-4393-8543-85BA249316F4}" dt="2025-11-28T14:30:19.831" v="128" actId="478"/>
          <ac:spMkLst>
            <pc:docMk/>
            <pc:sldMk cId="2620147102" sldId="269"/>
            <ac:spMk id="29" creationId="{3A18FC32-274E-AC81-F421-12378936B5C7}"/>
          </ac:spMkLst>
        </pc:spChg>
        <pc:spChg chg="add del mod">
          <ac:chgData name="ВЛАДИМИР САФАРГАЛЕЕВ" userId="77d0840ec18d71c4" providerId="LiveId" clId="{2483B9EC-EF23-4393-8543-85BA249316F4}" dt="2025-11-28T14:30:30.323" v="133" actId="478"/>
          <ac:spMkLst>
            <pc:docMk/>
            <pc:sldMk cId="2620147102" sldId="269"/>
            <ac:spMk id="30" creationId="{6ED531A3-BF2D-4A7D-F8F1-5C59EC74DCC7}"/>
          </ac:spMkLst>
        </pc:spChg>
        <pc:spChg chg="add del mod">
          <ac:chgData name="ВЛАДИМИР САФАРГАЛЕЕВ" userId="77d0840ec18d71c4" providerId="LiveId" clId="{2483B9EC-EF23-4393-8543-85BA249316F4}" dt="2025-11-28T14:29:51.593" v="119" actId="478"/>
          <ac:spMkLst>
            <pc:docMk/>
            <pc:sldMk cId="2620147102" sldId="269"/>
            <ac:spMk id="32" creationId="{16CD4474-EECE-8AFA-846E-4FB61A1FCB78}"/>
          </ac:spMkLst>
        </pc:spChg>
        <pc:spChg chg="add del mod">
          <ac:chgData name="ВЛАДИМИР САФАРГАЛЕЕВ" userId="77d0840ec18d71c4" providerId="LiveId" clId="{2483B9EC-EF23-4393-8543-85BA249316F4}" dt="2025-11-28T14:30:22.614" v="129" actId="478"/>
          <ac:spMkLst>
            <pc:docMk/>
            <pc:sldMk cId="2620147102" sldId="269"/>
            <ac:spMk id="34" creationId="{C3956E2E-9C86-0F49-A4F5-DF189B99B389}"/>
          </ac:spMkLst>
        </pc:spChg>
        <pc:picChg chg="add mod">
          <ac:chgData name="ВЛАДИМИР САФАРГАЛЕЕВ" userId="77d0840ec18d71c4" providerId="LiveId" clId="{2483B9EC-EF23-4393-8543-85BA249316F4}" dt="2025-11-28T14:31:24.474" v="146" actId="1076"/>
          <ac:picMkLst>
            <pc:docMk/>
            <pc:sldMk cId="2620147102" sldId="269"/>
            <ac:picMk id="20" creationId="{059CFE27-C60F-54CB-B73D-A275D2448360}"/>
          </ac:picMkLst>
        </pc:picChg>
      </pc:sldChg>
      <pc:sldChg chg="delSp new add del mod">
        <pc:chgData name="ВЛАДИМИР САФАРГАЛЕЕВ" userId="77d0840ec18d71c4" providerId="LiveId" clId="{2483B9EC-EF23-4393-8543-85BA249316F4}" dt="2025-11-28T14:32:45.684" v="157" actId="47"/>
        <pc:sldMkLst>
          <pc:docMk/>
          <pc:sldMk cId="2432922853" sldId="270"/>
        </pc:sldMkLst>
        <pc:spChg chg="del">
          <ac:chgData name="ВЛАДИМИР САФАРГАЛЕЕВ" userId="77d0840ec18d71c4" providerId="LiveId" clId="{2483B9EC-EF23-4393-8543-85BA249316F4}" dt="2025-11-28T14:32:39.421" v="154" actId="478"/>
          <ac:spMkLst>
            <pc:docMk/>
            <pc:sldMk cId="2432922853" sldId="270"/>
            <ac:spMk id="2" creationId="{DCD1A278-DAEA-FAEA-D2D5-806F171A0957}"/>
          </ac:spMkLst>
        </pc:spChg>
        <pc:spChg chg="del">
          <ac:chgData name="ВЛАДИМИР САФАРГАЛЕЕВ" userId="77d0840ec18d71c4" providerId="LiveId" clId="{2483B9EC-EF23-4393-8543-85BA249316F4}" dt="2025-11-28T14:32:39.421" v="154" actId="478"/>
          <ac:spMkLst>
            <pc:docMk/>
            <pc:sldMk cId="2432922853" sldId="270"/>
            <ac:spMk id="3" creationId="{7DE341D1-0BBD-18FA-83ED-76548B2514B5}"/>
          </ac:spMkLst>
        </pc:spChg>
        <pc:spChg chg="del">
          <ac:chgData name="ВЛАДИМИР САФАРГАЛЕЕВ" userId="77d0840ec18d71c4" providerId="LiveId" clId="{2483B9EC-EF23-4393-8543-85BA249316F4}" dt="2025-11-28T14:32:39.421" v="154" actId="478"/>
          <ac:spMkLst>
            <pc:docMk/>
            <pc:sldMk cId="2432922853" sldId="270"/>
            <ac:spMk id="4" creationId="{0852C6CF-11C0-C8D7-0496-16CAA22D4E74}"/>
          </ac:spMkLst>
        </pc:spChg>
        <pc:spChg chg="del">
          <ac:chgData name="ВЛАДИМИР САФАРГАЛЕЕВ" userId="77d0840ec18d71c4" providerId="LiveId" clId="{2483B9EC-EF23-4393-8543-85BA249316F4}" dt="2025-11-28T14:32:39.421" v="154" actId="478"/>
          <ac:spMkLst>
            <pc:docMk/>
            <pc:sldMk cId="2432922853" sldId="270"/>
            <ac:spMk id="5" creationId="{DCAE0B39-7306-6139-D358-374CB132F1B1}"/>
          </ac:spMkLst>
        </pc:spChg>
        <pc:spChg chg="del">
          <ac:chgData name="ВЛАДИМИР САФАРГАЛЕЕВ" userId="77d0840ec18d71c4" providerId="LiveId" clId="{2483B9EC-EF23-4393-8543-85BA249316F4}" dt="2025-11-28T14:32:39.421" v="154" actId="478"/>
          <ac:spMkLst>
            <pc:docMk/>
            <pc:sldMk cId="2432922853" sldId="270"/>
            <ac:spMk id="6" creationId="{DCE63906-39A2-C462-2739-C245E2A008F3}"/>
          </ac:spMkLst>
        </pc:spChg>
        <pc:spChg chg="del">
          <ac:chgData name="ВЛАДИМИР САФАРГАЛЕЕВ" userId="77d0840ec18d71c4" providerId="LiveId" clId="{2483B9EC-EF23-4393-8543-85BA249316F4}" dt="2025-11-28T14:32:39.421" v="154" actId="478"/>
          <ac:spMkLst>
            <pc:docMk/>
            <pc:sldMk cId="2432922853" sldId="270"/>
            <ac:spMk id="7" creationId="{5F4050FF-C6F7-7472-3845-A5188B66AB0F}"/>
          </ac:spMkLst>
        </pc:spChg>
        <pc:spChg chg="del">
          <ac:chgData name="ВЛАДИМИР САФАРГАЛЕЕВ" userId="77d0840ec18d71c4" providerId="LiveId" clId="{2483B9EC-EF23-4393-8543-85BA249316F4}" dt="2025-11-28T14:32:39.421" v="154" actId="478"/>
          <ac:spMkLst>
            <pc:docMk/>
            <pc:sldMk cId="2432922853" sldId="270"/>
            <ac:spMk id="8" creationId="{51CE51A6-4C06-8CDA-6605-4080C4A3A9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3EF60-5CAC-4663-9CA4-C31D9091FFAB}" type="datetimeFigureOut">
              <a:rPr lang="ru-RU" smtClean="0"/>
              <a:t>28.11.2025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3BD08-FE61-4529-B3BD-5331C97AD8B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79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C73897-3176-7120-804D-F281C4C71BC3}"/>
              </a:ext>
            </a:extLst>
          </p:cNvPr>
          <p:cNvSpPr/>
          <p:nvPr userDrawn="1"/>
        </p:nvSpPr>
        <p:spPr>
          <a:xfrm>
            <a:off x="435202" y="377371"/>
            <a:ext cx="11321596" cy="5993200"/>
          </a:xfrm>
          <a:prstGeom prst="rect">
            <a:avLst/>
          </a:prstGeom>
          <a:solidFill>
            <a:srgbClr val="02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1" name="AVATAR_IMAGE"/>
          <p:cNvSpPr>
            <a:spLocks noGrp="1"/>
          </p:cNvSpPr>
          <p:nvPr>
            <p:ph type="pic" sz="quarter" idx="11"/>
          </p:nvPr>
        </p:nvSpPr>
        <p:spPr>
          <a:xfrm>
            <a:off x="838200" y="5365257"/>
            <a:ext cx="349805" cy="35500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30" name="HEADER"/>
          <p:cNvSpPr>
            <a:spLocks noGrp="1"/>
          </p:cNvSpPr>
          <p:nvPr>
            <p:ph type="title" hasCustomPrompt="1"/>
          </p:nvPr>
        </p:nvSpPr>
        <p:spPr>
          <a:xfrm>
            <a:off x="838200" y="933826"/>
            <a:ext cx="5105400" cy="148045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{{T_HEADER}}</a:t>
            </a: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7" name="TEXT_1"/>
          <p:cNvSpPr>
            <a:spLocks noGrp="1"/>
          </p:cNvSpPr>
          <p:nvPr>
            <p:ph type="body" sz="quarter" idx="14" hasCustomPrompt="1"/>
          </p:nvPr>
        </p:nvSpPr>
        <p:spPr>
          <a:xfrm>
            <a:off x="823493" y="2874100"/>
            <a:ext cx="5551905" cy="1587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{{T_TEXT}}</a:t>
            </a:r>
          </a:p>
          <a:p>
            <a:pPr lvl="0"/>
            <a:endParaRPr lang="ru-RU" dirty="0"/>
          </a:p>
        </p:txBody>
      </p:sp>
      <p:sp>
        <p:nvSpPr>
          <p:cNvPr id="8" name="AUTHOR_NAME"/>
          <p:cNvSpPr>
            <a:spLocks noGrp="1"/>
          </p:cNvSpPr>
          <p:nvPr>
            <p:ph type="body" sz="quarter" idx="15" hasCustomPrompt="1"/>
          </p:nvPr>
        </p:nvSpPr>
        <p:spPr>
          <a:xfrm>
            <a:off x="1341490" y="5402101"/>
            <a:ext cx="5033907" cy="2979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226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820943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{{S2_HEADER}}</a:t>
            </a:r>
            <a:br>
              <a:rPr lang="en-US" dirty="0"/>
            </a:br>
            <a:endParaRPr lang="ru-RU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613666" y="3806190"/>
            <a:ext cx="3218501" cy="241173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 dirty="0"/>
          </a:p>
        </p:txBody>
      </p:sp>
      <p:sp>
        <p:nvSpPr>
          <p:cNvPr id="17" name="TITLE_1"/>
          <p:cNvSpPr>
            <a:spLocks noGrp="1"/>
          </p:cNvSpPr>
          <p:nvPr>
            <p:ph type="body" sz="quarter" idx="11" hasCustomPrompt="1"/>
          </p:nvPr>
        </p:nvSpPr>
        <p:spPr>
          <a:xfrm>
            <a:off x="847575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{{S2_TITLE_1}}</a:t>
            </a:r>
          </a:p>
          <a:p>
            <a:pPr lvl="0"/>
            <a:endParaRPr lang="ru-RU" dirty="0"/>
          </a:p>
        </p:txBody>
      </p:sp>
      <p:sp>
        <p:nvSpPr>
          <p:cNvPr id="18" name="TEXT_1"/>
          <p:cNvSpPr>
            <a:spLocks noGrp="1"/>
          </p:cNvSpPr>
          <p:nvPr>
            <p:ph type="body" sz="quarter" idx="12" hasCustomPrompt="1"/>
          </p:nvPr>
        </p:nvSpPr>
        <p:spPr>
          <a:xfrm>
            <a:off x="847575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{{S2_TEXT_1}}</a:t>
            </a:r>
          </a:p>
          <a:p>
            <a:pPr lvl="0"/>
            <a:endParaRPr lang="ru-RU" dirty="0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8338961" y="3806190"/>
            <a:ext cx="3218501" cy="241173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 dirty="0"/>
          </a:p>
        </p:txBody>
      </p:sp>
      <p:sp>
        <p:nvSpPr>
          <p:cNvPr id="23" name="TITLE_3"/>
          <p:cNvSpPr>
            <a:spLocks noGrp="1"/>
          </p:cNvSpPr>
          <p:nvPr>
            <p:ph type="body" sz="quarter" idx="13" hasCustomPrompt="1"/>
          </p:nvPr>
        </p:nvSpPr>
        <p:spPr>
          <a:xfrm>
            <a:off x="8572870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{{S2_TITLE_3}}</a:t>
            </a:r>
          </a:p>
          <a:p>
            <a:pPr lvl="0"/>
            <a:endParaRPr lang="ru-RU" dirty="0"/>
          </a:p>
        </p:txBody>
      </p:sp>
      <p:sp>
        <p:nvSpPr>
          <p:cNvPr id="24" name="TEXT_3"/>
          <p:cNvSpPr>
            <a:spLocks noGrp="1"/>
          </p:cNvSpPr>
          <p:nvPr>
            <p:ph type="body" sz="quarter" idx="14" hasCustomPrompt="1"/>
          </p:nvPr>
        </p:nvSpPr>
        <p:spPr>
          <a:xfrm>
            <a:off x="8572870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{{S2_TEXT_3}}</a:t>
            </a:r>
          </a:p>
          <a:p>
            <a:pPr lvl="0"/>
            <a:endParaRPr lang="ru-RU" dirty="0"/>
          </a:p>
        </p:txBody>
      </p:sp>
      <p:sp>
        <p:nvSpPr>
          <p:cNvPr id="25" name="Прямоугольник 24"/>
          <p:cNvSpPr/>
          <p:nvPr userDrawn="1"/>
        </p:nvSpPr>
        <p:spPr>
          <a:xfrm>
            <a:off x="4476313" y="3806190"/>
            <a:ext cx="3218501" cy="241173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 dirty="0"/>
          </a:p>
        </p:txBody>
      </p:sp>
      <p:sp>
        <p:nvSpPr>
          <p:cNvPr id="26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2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{{S2_TITLE_2}}</a:t>
            </a:r>
          </a:p>
          <a:p>
            <a:pPr lvl="0"/>
            <a:endParaRPr lang="ru-RU" dirty="0"/>
          </a:p>
        </p:txBody>
      </p:sp>
      <p:sp>
        <p:nvSpPr>
          <p:cNvPr id="27" name="TEXT_2"/>
          <p:cNvSpPr>
            <a:spLocks noGrp="1"/>
          </p:cNvSpPr>
          <p:nvPr>
            <p:ph type="body" sz="quarter" idx="16" hasCustomPrompt="1"/>
          </p:nvPr>
        </p:nvSpPr>
        <p:spPr>
          <a:xfrm>
            <a:off x="4710222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{{S2_TEXT_2}}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925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472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16822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{{C_HEADER}}</a:t>
            </a:r>
            <a:br>
              <a:rPr lang="en-US" dirty="0"/>
            </a:br>
            <a:endParaRPr lang="ru-RU" dirty="0"/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5333702" y="3185972"/>
            <a:ext cx="1524596" cy="3330773"/>
            <a:chOff x="6552902" y="4442103"/>
            <a:chExt cx="1524596" cy="3330773"/>
          </a:xfrm>
          <a:solidFill>
            <a:srgbClr val="262626"/>
          </a:solidFill>
        </p:grpSpPr>
        <p:sp>
          <p:nvSpPr>
            <p:cNvPr id="34" name="Shape 1"/>
            <p:cNvSpPr/>
            <p:nvPr userDrawn="1"/>
          </p:nvSpPr>
          <p:spPr>
            <a:xfrm>
              <a:off x="7303770" y="4442103"/>
              <a:ext cx="22860" cy="3330773"/>
            </a:xfrm>
            <a:prstGeom prst="roundRect">
              <a:avLst>
                <a:gd name="adj" fmla="val 12489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35" name="Shape 2"/>
            <p:cNvSpPr/>
            <p:nvPr userDrawn="1"/>
          </p:nvSpPr>
          <p:spPr>
            <a:xfrm>
              <a:off x="6552902" y="4794528"/>
              <a:ext cx="571024" cy="22860"/>
            </a:xfrm>
            <a:prstGeom prst="roundRect">
              <a:avLst>
                <a:gd name="adj" fmla="val 12489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36" name="Shape 3"/>
            <p:cNvSpPr/>
            <p:nvPr userDrawn="1"/>
          </p:nvSpPr>
          <p:spPr>
            <a:xfrm>
              <a:off x="7101066" y="4591883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20015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37" name="Shape 7"/>
            <p:cNvSpPr/>
            <p:nvPr userDrawn="1"/>
          </p:nvSpPr>
          <p:spPr>
            <a:xfrm>
              <a:off x="7506474" y="5746075"/>
              <a:ext cx="571024" cy="22860"/>
            </a:xfrm>
            <a:prstGeom prst="roundRect">
              <a:avLst>
                <a:gd name="adj" fmla="val 12489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38" name="Shape 8"/>
            <p:cNvSpPr/>
            <p:nvPr userDrawn="1"/>
          </p:nvSpPr>
          <p:spPr>
            <a:xfrm>
              <a:off x="7101066" y="5543431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20015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39" name="Shape 12"/>
            <p:cNvSpPr/>
            <p:nvPr userDrawn="1"/>
          </p:nvSpPr>
          <p:spPr>
            <a:xfrm>
              <a:off x="6552902" y="6602492"/>
              <a:ext cx="571024" cy="22860"/>
            </a:xfrm>
            <a:prstGeom prst="roundRect">
              <a:avLst>
                <a:gd name="adj" fmla="val 12489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40" name="Shape 13"/>
            <p:cNvSpPr/>
            <p:nvPr userDrawn="1"/>
          </p:nvSpPr>
          <p:spPr>
            <a:xfrm>
              <a:off x="7101066" y="6399848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20015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7158747" y="4621292"/>
              <a:ext cx="274434" cy="369332"/>
            </a:xfrm>
            <a:prstGeom prst="rect">
              <a:avLst/>
            </a:prstGeom>
            <a:solidFill>
              <a:srgbClr val="020015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Gilroy Bold" panose="00000800000000000000" pitchFamily="2" charset="-52"/>
                </a:rPr>
                <a:t>1</a:t>
              </a: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7158747" y="5572839"/>
              <a:ext cx="312906" cy="369332"/>
            </a:xfrm>
            <a:prstGeom prst="rect">
              <a:avLst/>
            </a:prstGeom>
            <a:solidFill>
              <a:srgbClr val="020015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Gilroy Bold" panose="00000800000000000000" pitchFamily="2" charset="-52"/>
                </a:rPr>
                <a:t>2</a:t>
              </a: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7154694" y="6429256"/>
              <a:ext cx="312906" cy="369332"/>
            </a:xfrm>
            <a:prstGeom prst="rect">
              <a:avLst/>
            </a:prstGeom>
            <a:solidFill>
              <a:srgbClr val="020015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Gilroy Bold" panose="00000800000000000000" pitchFamily="2" charset="-52"/>
                </a:rPr>
                <a:t>3</a:t>
              </a:r>
            </a:p>
          </p:txBody>
        </p:sp>
      </p:grpSp>
      <p:sp>
        <p:nvSpPr>
          <p:cNvPr id="44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7070305" y="413146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{{C_TITLE_2}}</a:t>
            </a:r>
          </a:p>
          <a:p>
            <a:pPr lvl="0"/>
            <a:endParaRPr lang="ru-RU" dirty="0"/>
          </a:p>
        </p:txBody>
      </p:sp>
      <p:sp>
        <p:nvSpPr>
          <p:cNvPr id="45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7070305" y="4537865"/>
            <a:ext cx="4054895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{{C_TEXT_2}}</a:t>
            </a:r>
          </a:p>
        </p:txBody>
      </p:sp>
      <p:sp>
        <p:nvSpPr>
          <p:cNvPr id="46" name="TITLE_1"/>
          <p:cNvSpPr>
            <a:spLocks noGrp="1"/>
          </p:cNvSpPr>
          <p:nvPr>
            <p:ph type="body" sz="quarter" idx="16" hasCustomPrompt="1"/>
          </p:nvPr>
        </p:nvSpPr>
        <p:spPr>
          <a:xfrm>
            <a:off x="2466330" y="3185972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{{C_TITLE_1}}</a:t>
            </a:r>
          </a:p>
          <a:p>
            <a:pPr lvl="0"/>
            <a:endParaRPr lang="ru-RU" dirty="0"/>
          </a:p>
        </p:txBody>
      </p:sp>
      <p:sp>
        <p:nvSpPr>
          <p:cNvPr id="47" name="TEXT_1"/>
          <p:cNvSpPr>
            <a:spLocks noGrp="1"/>
          </p:cNvSpPr>
          <p:nvPr>
            <p:ph type="body" sz="quarter" idx="17" hasCustomPrompt="1"/>
          </p:nvPr>
        </p:nvSpPr>
        <p:spPr>
          <a:xfrm>
            <a:off x="1100271" y="3592373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{{C_TEXT_1}}</a:t>
            </a:r>
          </a:p>
        </p:txBody>
      </p:sp>
      <p:sp>
        <p:nvSpPr>
          <p:cNvPr id="48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2466330" y="4987881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{{C_TITLE_3}}</a:t>
            </a:r>
          </a:p>
          <a:p>
            <a:pPr lvl="0"/>
            <a:endParaRPr lang="ru-RU" dirty="0"/>
          </a:p>
        </p:txBody>
      </p:sp>
      <p:sp>
        <p:nvSpPr>
          <p:cNvPr id="49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1100271" y="5394282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{{C_TEXT_3}}</a:t>
            </a:r>
          </a:p>
        </p:txBody>
      </p:sp>
    </p:spTree>
    <p:extLst>
      <p:ext uri="{BB962C8B-B14F-4D97-AF65-F5344CB8AC3E}">
        <p14:creationId xmlns:p14="http://schemas.microsoft.com/office/powerpoint/2010/main" val="293008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204FD5-EBE6-30A6-4EAC-35D6A8A90E61}"/>
              </a:ext>
            </a:extLst>
          </p:cNvPr>
          <p:cNvSpPr/>
          <p:nvPr userDrawn="1"/>
        </p:nvSpPr>
        <p:spPr>
          <a:xfrm>
            <a:off x="435202" y="377370"/>
            <a:ext cx="11321596" cy="5994629"/>
          </a:xfrm>
          <a:prstGeom prst="rect">
            <a:avLst/>
          </a:prstGeom>
          <a:solidFill>
            <a:srgbClr val="02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9" name="HEADER"/>
          <p:cNvSpPr>
            <a:spLocks noGrp="1"/>
          </p:cNvSpPr>
          <p:nvPr>
            <p:ph type="title" hasCustomPrompt="1"/>
          </p:nvPr>
        </p:nvSpPr>
        <p:spPr>
          <a:xfrm>
            <a:off x="5896866" y="147316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{{I_HEADER}}</a:t>
            </a:r>
            <a:br>
              <a:rPr lang="en-US" dirty="0"/>
            </a:br>
            <a:endParaRPr lang="ru-RU" dirty="0"/>
          </a:p>
        </p:txBody>
      </p:sp>
      <p:sp>
        <p:nvSpPr>
          <p:cNvPr id="21" name="TEXT_1"/>
          <p:cNvSpPr>
            <a:spLocks noGrp="1"/>
          </p:cNvSpPr>
          <p:nvPr>
            <p:ph type="body" sz="quarter" idx="11" hasCustomPrompt="1"/>
          </p:nvPr>
        </p:nvSpPr>
        <p:spPr>
          <a:xfrm>
            <a:off x="5896866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</a:p>
          <a:p>
            <a:pPr lvl="0"/>
            <a:endParaRPr lang="ru-RU" dirty="0"/>
          </a:p>
        </p:txBody>
      </p:sp>
      <p:sp>
        <p:nvSpPr>
          <p:cNvPr id="23" name="TEXT_2"/>
          <p:cNvSpPr>
            <a:spLocks noGrp="1"/>
          </p:cNvSpPr>
          <p:nvPr>
            <p:ph type="body" sz="quarter" idx="12" hasCustomPrompt="1"/>
          </p:nvPr>
        </p:nvSpPr>
        <p:spPr>
          <a:xfrm>
            <a:off x="8918964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25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2FE4DC-E002-2993-16DA-3063A0399BD5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2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613666" y="1703070"/>
            <a:ext cx="2819400" cy="2411730"/>
          </a:xfrm>
          <a:prstGeom prst="rect">
            <a:avLst/>
          </a:prstGeom>
          <a:solidFill>
            <a:srgbClr val="020015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6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HEADER"/>
          <p:cNvSpPr>
            <a:spLocks noGrp="1"/>
          </p:cNvSpPr>
          <p:nvPr>
            <p:ph type="title" hasCustomPrompt="1"/>
          </p:nvPr>
        </p:nvSpPr>
        <p:spPr>
          <a:xfrm>
            <a:off x="613666" y="749269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{{S1_HEADER}}</a:t>
            </a:r>
            <a:br>
              <a:rPr lang="en-US" dirty="0"/>
            </a:br>
            <a:endParaRPr lang="ru-RU" dirty="0"/>
          </a:p>
        </p:txBody>
      </p:sp>
      <p:sp>
        <p:nvSpPr>
          <p:cNvPr id="8" name="TITLE_1"/>
          <p:cNvSpPr>
            <a:spLocks noGrp="1"/>
          </p:cNvSpPr>
          <p:nvPr>
            <p:ph type="body" sz="quarter" idx="11" hasCustomPrompt="1"/>
          </p:nvPr>
        </p:nvSpPr>
        <p:spPr>
          <a:xfrm>
            <a:off x="90576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{{S1_TITLE_1}}</a:t>
            </a:r>
          </a:p>
          <a:p>
            <a:pPr lvl="0"/>
            <a:endParaRPr lang="ru-RU" dirty="0"/>
          </a:p>
        </p:txBody>
      </p:sp>
      <p:sp>
        <p:nvSpPr>
          <p:cNvPr id="9" name="TEXT_1"/>
          <p:cNvSpPr>
            <a:spLocks noGrp="1"/>
          </p:cNvSpPr>
          <p:nvPr>
            <p:ph type="body" sz="quarter" idx="12" hasCustomPrompt="1"/>
          </p:nvPr>
        </p:nvSpPr>
        <p:spPr>
          <a:xfrm>
            <a:off x="90576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{{S1_TEXT_1}}</a:t>
            </a:r>
          </a:p>
          <a:p>
            <a:pPr lvl="0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3771536" y="1703070"/>
            <a:ext cx="2819400" cy="2411730"/>
          </a:xfrm>
          <a:prstGeom prst="rect">
            <a:avLst/>
          </a:prstGeom>
          <a:solidFill>
            <a:srgbClr val="020015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4" name="TITLE_2"/>
          <p:cNvSpPr>
            <a:spLocks noGrp="1"/>
          </p:cNvSpPr>
          <p:nvPr>
            <p:ph type="body" sz="quarter" idx="13" hasCustomPrompt="1"/>
          </p:nvPr>
        </p:nvSpPr>
        <p:spPr>
          <a:xfrm>
            <a:off x="406363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{{S1_TITLE_2}}</a:t>
            </a:r>
          </a:p>
          <a:p>
            <a:pPr lvl="0"/>
            <a:endParaRPr lang="ru-RU" dirty="0"/>
          </a:p>
        </p:txBody>
      </p:sp>
      <p:sp>
        <p:nvSpPr>
          <p:cNvPr id="15" name="TEXT_2"/>
          <p:cNvSpPr>
            <a:spLocks noGrp="1"/>
          </p:cNvSpPr>
          <p:nvPr>
            <p:ph type="body" sz="quarter" idx="14" hasCustomPrompt="1"/>
          </p:nvPr>
        </p:nvSpPr>
        <p:spPr>
          <a:xfrm>
            <a:off x="406363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{{S1_TEXT_2}}</a:t>
            </a:r>
          </a:p>
          <a:p>
            <a:pPr lvl="0"/>
            <a:endParaRPr lang="ru-RU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613666" y="4456398"/>
            <a:ext cx="5977270" cy="1672486"/>
          </a:xfrm>
          <a:prstGeom prst="rect">
            <a:avLst/>
          </a:prstGeom>
          <a:solidFill>
            <a:srgbClr val="020015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7" name="TITLE_3"/>
          <p:cNvSpPr>
            <a:spLocks noGrp="1"/>
          </p:cNvSpPr>
          <p:nvPr>
            <p:ph type="body" sz="quarter" idx="15" hasCustomPrompt="1"/>
          </p:nvPr>
        </p:nvSpPr>
        <p:spPr>
          <a:xfrm>
            <a:off x="905766" y="4763770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{{S1_TITLE_3}}</a:t>
            </a:r>
          </a:p>
          <a:p>
            <a:pPr lvl="0"/>
            <a:endParaRPr lang="ru-RU" dirty="0"/>
          </a:p>
        </p:txBody>
      </p:sp>
      <p:sp>
        <p:nvSpPr>
          <p:cNvPr id="18" name="TEXT_3"/>
          <p:cNvSpPr>
            <a:spLocks noGrp="1"/>
          </p:cNvSpPr>
          <p:nvPr>
            <p:ph type="body" sz="quarter" idx="16" hasCustomPrompt="1"/>
          </p:nvPr>
        </p:nvSpPr>
        <p:spPr>
          <a:xfrm>
            <a:off x="905766" y="5170170"/>
            <a:ext cx="5291243" cy="5816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{{S1_TEXT_3}}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06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5E92940-9325-19E4-8B58-A9BB570EEB60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2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ICON_1"/>
          <p:cNvSpPr>
            <a:spLocks noGrp="1"/>
          </p:cNvSpPr>
          <p:nvPr>
            <p:ph type="pic" sz="quarter" idx="11"/>
          </p:nvPr>
        </p:nvSpPr>
        <p:spPr>
          <a:xfrm>
            <a:off x="5744466" y="15419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5" name="HEADER"/>
          <p:cNvSpPr>
            <a:spLocks noGrp="1"/>
          </p:cNvSpPr>
          <p:nvPr>
            <p:ph type="title" hasCustomPrompt="1"/>
          </p:nvPr>
        </p:nvSpPr>
        <p:spPr>
          <a:xfrm>
            <a:off x="5744466" y="48742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{{BL1_HEADER}}</a:t>
            </a:r>
            <a:br>
              <a:rPr lang="en-US" dirty="0"/>
            </a:br>
            <a:endParaRPr lang="ru-RU" dirty="0"/>
          </a:p>
        </p:txBody>
      </p:sp>
      <p:sp>
        <p:nvSpPr>
          <p:cNvPr id="6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5744466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{{BL1_TITLE_1}}</a:t>
            </a:r>
          </a:p>
          <a:p>
            <a:pPr lvl="0"/>
            <a:endParaRPr lang="ru-RU" dirty="0"/>
          </a:p>
        </p:txBody>
      </p:sp>
      <p:sp>
        <p:nvSpPr>
          <p:cNvPr id="7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5744466" y="300376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{{BL1_TEXT_1}}</a:t>
            </a:r>
          </a:p>
          <a:p>
            <a:pPr lvl="0"/>
            <a:endParaRPr lang="ru-RU" dirty="0"/>
          </a:p>
        </p:txBody>
      </p:sp>
      <p:sp>
        <p:nvSpPr>
          <p:cNvPr id="20" name="ICON_2"/>
          <p:cNvSpPr>
            <a:spLocks noGrp="1"/>
          </p:cNvSpPr>
          <p:nvPr>
            <p:ph type="pic" sz="quarter" idx="14"/>
          </p:nvPr>
        </p:nvSpPr>
        <p:spPr>
          <a:xfrm>
            <a:off x="8715262" y="15419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1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8715262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{{BL1_TITLE_2}}</a:t>
            </a:r>
          </a:p>
          <a:p>
            <a:pPr lvl="0"/>
            <a:endParaRPr lang="ru-RU" dirty="0"/>
          </a:p>
        </p:txBody>
      </p:sp>
      <p:sp>
        <p:nvSpPr>
          <p:cNvPr id="23" name="ICON_3"/>
          <p:cNvSpPr>
            <a:spLocks noGrp="1"/>
          </p:cNvSpPr>
          <p:nvPr>
            <p:ph type="pic" sz="quarter" idx="17"/>
          </p:nvPr>
        </p:nvSpPr>
        <p:spPr>
          <a:xfrm>
            <a:off x="5744466" y="40812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4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5744466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{{BL1_TITLE_3}}</a:t>
            </a:r>
          </a:p>
          <a:p>
            <a:pPr lvl="0"/>
            <a:endParaRPr lang="ru-RU" dirty="0"/>
          </a:p>
        </p:txBody>
      </p:sp>
      <p:sp>
        <p:nvSpPr>
          <p:cNvPr id="26" name="ICON_4"/>
          <p:cNvSpPr>
            <a:spLocks noGrp="1"/>
          </p:cNvSpPr>
          <p:nvPr>
            <p:ph type="pic" sz="quarter" idx="20"/>
          </p:nvPr>
        </p:nvSpPr>
        <p:spPr>
          <a:xfrm>
            <a:off x="8715262" y="40812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7" name="TITLE_4"/>
          <p:cNvSpPr>
            <a:spLocks noGrp="1"/>
          </p:cNvSpPr>
          <p:nvPr>
            <p:ph type="body" sz="quarter" idx="21" hasCustomPrompt="1"/>
          </p:nvPr>
        </p:nvSpPr>
        <p:spPr>
          <a:xfrm>
            <a:off x="8715262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{{BL1_TITLE_4}}</a:t>
            </a:r>
          </a:p>
          <a:p>
            <a:pPr lvl="0"/>
            <a:endParaRPr lang="ru-RU" dirty="0"/>
          </a:p>
        </p:txBody>
      </p:sp>
      <p:sp>
        <p:nvSpPr>
          <p:cNvPr id="29" name="TEXT_2"/>
          <p:cNvSpPr>
            <a:spLocks noGrp="1"/>
          </p:cNvSpPr>
          <p:nvPr>
            <p:ph type="body" sz="quarter" idx="22" hasCustomPrompt="1"/>
          </p:nvPr>
        </p:nvSpPr>
        <p:spPr>
          <a:xfrm>
            <a:off x="8715262" y="3037323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30" name="TEXT_4"/>
          <p:cNvSpPr>
            <a:spLocks noGrp="1"/>
          </p:cNvSpPr>
          <p:nvPr>
            <p:ph type="body" sz="quarter" idx="23" hasCustomPrompt="1"/>
          </p:nvPr>
        </p:nvSpPr>
        <p:spPr>
          <a:xfrm>
            <a:off x="8715262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4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31" name="TEXT_3"/>
          <p:cNvSpPr>
            <a:spLocks noGrp="1"/>
          </p:cNvSpPr>
          <p:nvPr>
            <p:ph type="body" sz="quarter" idx="24" hasCustomPrompt="1"/>
          </p:nvPr>
        </p:nvSpPr>
        <p:spPr>
          <a:xfrm>
            <a:off x="5744466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532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628869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{{BL2_HEADER}}</a:t>
            </a:r>
            <a:br>
              <a:rPr lang="en-US" dirty="0"/>
            </a:br>
            <a:endParaRPr lang="ru-RU" dirty="0"/>
          </a:p>
        </p:txBody>
      </p:sp>
      <p:sp>
        <p:nvSpPr>
          <p:cNvPr id="5" name="Овал 4"/>
          <p:cNvSpPr/>
          <p:nvPr userDrawn="1"/>
        </p:nvSpPr>
        <p:spPr>
          <a:xfrm>
            <a:off x="613666" y="3534047"/>
            <a:ext cx="656334" cy="653384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ICON_1"/>
          <p:cNvSpPr>
            <a:spLocks noGrp="1"/>
          </p:cNvSpPr>
          <p:nvPr>
            <p:ph type="pic" sz="quarter" idx="11"/>
          </p:nvPr>
        </p:nvSpPr>
        <p:spPr>
          <a:xfrm>
            <a:off x="729626" y="3645377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7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1471685" y="345433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{{BL2_TITLE_1}}</a:t>
            </a:r>
          </a:p>
          <a:p>
            <a:pPr lvl="0"/>
            <a:endParaRPr lang="ru-RU" dirty="0"/>
          </a:p>
        </p:txBody>
      </p:sp>
      <p:sp>
        <p:nvSpPr>
          <p:cNvPr id="8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1471685" y="3860739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{{BL2_TEXT_1}}</a:t>
            </a:r>
          </a:p>
        </p:txBody>
      </p:sp>
      <p:sp>
        <p:nvSpPr>
          <p:cNvPr id="9" name="Овал 8"/>
          <p:cNvSpPr/>
          <p:nvPr userDrawn="1"/>
        </p:nvSpPr>
        <p:spPr>
          <a:xfrm>
            <a:off x="613666" y="4575371"/>
            <a:ext cx="656334" cy="653384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ICON_2"/>
          <p:cNvSpPr>
            <a:spLocks noGrp="1"/>
          </p:cNvSpPr>
          <p:nvPr>
            <p:ph type="pic" sz="quarter" idx="14"/>
          </p:nvPr>
        </p:nvSpPr>
        <p:spPr>
          <a:xfrm>
            <a:off x="729626" y="4686701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11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1471685" y="4495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12" name="TEXT_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85" y="4902063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</a:t>
            </a:r>
            <a:r>
              <a:rPr lang="ru-RU" dirty="0"/>
              <a:t>2</a:t>
            </a:r>
            <a:r>
              <a:rPr lang="en-US" dirty="0"/>
              <a:t>}}</a:t>
            </a:r>
          </a:p>
        </p:txBody>
      </p:sp>
      <p:sp>
        <p:nvSpPr>
          <p:cNvPr id="13" name="Овал 12"/>
          <p:cNvSpPr/>
          <p:nvPr userDrawn="1"/>
        </p:nvSpPr>
        <p:spPr>
          <a:xfrm>
            <a:off x="613666" y="5604103"/>
            <a:ext cx="656334" cy="653384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ICON_3"/>
          <p:cNvSpPr>
            <a:spLocks noGrp="1"/>
          </p:cNvSpPr>
          <p:nvPr>
            <p:ph type="pic" sz="quarter" idx="17"/>
          </p:nvPr>
        </p:nvSpPr>
        <p:spPr>
          <a:xfrm>
            <a:off x="729626" y="5715433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1471685" y="552439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1471685" y="5930795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</a:t>
            </a:r>
            <a:r>
              <a:rPr lang="ru-RU" dirty="0"/>
              <a:t>3</a:t>
            </a:r>
            <a:r>
              <a:rPr lang="en-US" dirty="0"/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58843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7F9F48-04A9-0C57-B525-5D5A855051A9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2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рапеция 9"/>
          <p:cNvSpPr/>
          <p:nvPr userDrawn="1"/>
        </p:nvSpPr>
        <p:spPr>
          <a:xfrm>
            <a:off x="2665048" y="2407064"/>
            <a:ext cx="1104234" cy="843215"/>
          </a:xfrm>
          <a:prstGeom prst="trapezoid">
            <a:avLst>
              <a:gd name="adj" fmla="val 75000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Трапеция 7"/>
          <p:cNvSpPr/>
          <p:nvPr userDrawn="1"/>
        </p:nvSpPr>
        <p:spPr>
          <a:xfrm>
            <a:off x="1801021" y="3353112"/>
            <a:ext cx="2832287" cy="1045739"/>
          </a:xfrm>
          <a:prstGeom prst="trapezoid">
            <a:avLst>
              <a:gd name="adj" fmla="val 75000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6" name="Трапеция 5"/>
          <p:cNvSpPr/>
          <p:nvPr userDrawn="1"/>
        </p:nvSpPr>
        <p:spPr>
          <a:xfrm>
            <a:off x="849471" y="4501684"/>
            <a:ext cx="4735389" cy="1205345"/>
          </a:xfrm>
          <a:prstGeom prst="trapezoid">
            <a:avLst>
              <a:gd name="adj" fmla="val 75000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4134951" y="2348854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{{HL1_TITLE_1}}</a:t>
            </a:r>
          </a:p>
          <a:p>
            <a:pPr lvl="0"/>
            <a:endParaRPr lang="ru-RU" dirty="0"/>
          </a:p>
        </p:txBody>
      </p:sp>
      <p:sp>
        <p:nvSpPr>
          <p:cNvPr id="13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4134952" y="2738629"/>
            <a:ext cx="7095023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{{HL1_TEXT_1}}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1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1281530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{{BL2_HEADER}}</a:t>
            </a:r>
            <a:br>
              <a:rPr lang="en-US" dirty="0"/>
            </a:br>
            <a:endParaRPr lang="ru-RU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4127331" y="3250279"/>
            <a:ext cx="7102644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5043810" y="3533069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{{HL1_TITLE_2}}</a:t>
            </a:r>
          </a:p>
          <a:p>
            <a:pPr lvl="0"/>
            <a:endParaRPr lang="ru-RU" dirty="0"/>
          </a:p>
        </p:txBody>
      </p:sp>
      <p:sp>
        <p:nvSpPr>
          <p:cNvPr id="22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5043812" y="3922844"/>
            <a:ext cx="6186164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{{HL1_TEXT_2}}</a:t>
            </a:r>
            <a:r>
              <a:rPr lang="ru-RU" dirty="0"/>
              <a:t> </a:t>
            </a:r>
            <a:endParaRPr lang="en-US" dirty="0"/>
          </a:p>
        </p:txBody>
      </p:sp>
      <p:cxnSp>
        <p:nvCxnSpPr>
          <p:cNvPr id="23" name="Прямая соединительная линия 22"/>
          <p:cNvCxnSpPr/>
          <p:nvPr userDrawn="1"/>
        </p:nvCxnSpPr>
        <p:spPr>
          <a:xfrm>
            <a:off x="5036190" y="4429280"/>
            <a:ext cx="6192809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_3"/>
          <p:cNvSpPr>
            <a:spLocks noGrp="1"/>
          </p:cNvSpPr>
          <p:nvPr>
            <p:ph type="body" sz="quarter" idx="16" hasCustomPrompt="1"/>
          </p:nvPr>
        </p:nvSpPr>
        <p:spPr>
          <a:xfrm>
            <a:off x="6027482" y="4774498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{{HL1_TITLE_3}}</a:t>
            </a:r>
          </a:p>
          <a:p>
            <a:pPr lvl="0"/>
            <a:endParaRPr lang="ru-RU" dirty="0"/>
          </a:p>
        </p:txBody>
      </p:sp>
      <p:sp>
        <p:nvSpPr>
          <p:cNvPr id="26" name="TEXT_3"/>
          <p:cNvSpPr>
            <a:spLocks noGrp="1"/>
          </p:cNvSpPr>
          <p:nvPr>
            <p:ph type="body" sz="quarter" idx="17" hasCustomPrompt="1"/>
          </p:nvPr>
        </p:nvSpPr>
        <p:spPr>
          <a:xfrm>
            <a:off x="6027484" y="5164273"/>
            <a:ext cx="5201515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{{HL1_TEXT_3}}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3060711" y="2759926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1</a:t>
            </a:r>
            <a:endParaRPr lang="ru-RU" b="1" dirty="0">
              <a:solidFill>
                <a:schemeClr val="bg1"/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30" name="Прямоугольник 29"/>
          <p:cNvSpPr/>
          <p:nvPr userDrawn="1"/>
        </p:nvSpPr>
        <p:spPr>
          <a:xfrm>
            <a:off x="3064429" y="385095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2</a:t>
            </a:r>
            <a:endParaRPr lang="ru-RU" b="1" dirty="0">
              <a:solidFill>
                <a:schemeClr val="bg1"/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31" name="Прямоугольник 30"/>
          <p:cNvSpPr/>
          <p:nvPr userDrawn="1"/>
        </p:nvSpPr>
        <p:spPr>
          <a:xfrm>
            <a:off x="3061308" y="50793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3</a:t>
            </a:r>
            <a:endParaRPr lang="ru-RU" b="1" dirty="0">
              <a:solidFill>
                <a:schemeClr val="bg1"/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84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B09F895-CFDE-CD20-451F-E9142DE111B5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2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6605660" y="174936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{{NL1_TITLE_1}}</a:t>
            </a:r>
          </a:p>
          <a:p>
            <a:pPr lvl="0"/>
            <a:endParaRPr lang="ru-RU" dirty="0"/>
          </a:p>
        </p:txBody>
      </p:sp>
      <p:sp>
        <p:nvSpPr>
          <p:cNvPr id="6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6605660" y="215576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{{NL1_TEXT_1}}</a:t>
            </a:r>
          </a:p>
        </p:txBody>
      </p:sp>
      <p:sp>
        <p:nvSpPr>
          <p:cNvPr id="16" name="HEADER"/>
          <p:cNvSpPr>
            <a:spLocks noGrp="1"/>
          </p:cNvSpPr>
          <p:nvPr>
            <p:ph type="title" hasCustomPrompt="1"/>
          </p:nvPr>
        </p:nvSpPr>
        <p:spPr>
          <a:xfrm>
            <a:off x="5747641" y="873386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{{NL1_HEADER}}</a:t>
            </a:r>
            <a:br>
              <a:rPr lang="en-US" dirty="0"/>
            </a:br>
            <a:endParaRPr lang="ru-RU" dirty="0"/>
          </a:p>
        </p:txBody>
      </p:sp>
      <p:sp>
        <p:nvSpPr>
          <p:cNvPr id="17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grpSp>
        <p:nvGrpSpPr>
          <p:cNvPr id="23" name="Группа 22"/>
          <p:cNvGrpSpPr/>
          <p:nvPr userDrawn="1"/>
        </p:nvGrpSpPr>
        <p:grpSpPr>
          <a:xfrm>
            <a:off x="5747641" y="1829072"/>
            <a:ext cx="656334" cy="653384"/>
            <a:chOff x="5700016" y="1895747"/>
            <a:chExt cx="656334" cy="653384"/>
          </a:xfrm>
          <a:noFill/>
        </p:grpSpPr>
        <p:sp>
          <p:nvSpPr>
            <p:cNvPr id="3" name="Овал 2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5871730" y="2037773"/>
              <a:ext cx="27443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1</a:t>
              </a:r>
              <a:endParaRPr lang="ru-RU" b="1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28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6605660" y="292152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{{NL1_TITLE_2}}</a:t>
            </a:r>
          </a:p>
          <a:p>
            <a:pPr lvl="0"/>
            <a:endParaRPr lang="ru-RU" dirty="0"/>
          </a:p>
        </p:txBody>
      </p:sp>
      <p:sp>
        <p:nvSpPr>
          <p:cNvPr id="29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6605660" y="3327929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{{NL1_TEXT_2}}</a:t>
            </a:r>
          </a:p>
        </p:txBody>
      </p:sp>
      <p:grpSp>
        <p:nvGrpSpPr>
          <p:cNvPr id="30" name="Группа 29"/>
          <p:cNvGrpSpPr/>
          <p:nvPr userDrawn="1"/>
        </p:nvGrpSpPr>
        <p:grpSpPr>
          <a:xfrm>
            <a:off x="5747641" y="3001237"/>
            <a:ext cx="656334" cy="653384"/>
            <a:chOff x="5700016" y="1895747"/>
            <a:chExt cx="656334" cy="653384"/>
          </a:xfrm>
          <a:noFill/>
        </p:grpSpPr>
        <p:sp>
          <p:nvSpPr>
            <p:cNvPr id="31" name="Овал 30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32" name="Прямоугольник 31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2</a:t>
              </a:r>
              <a:endParaRPr lang="ru-RU" b="1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33" name="TITLE_3"/>
          <p:cNvSpPr>
            <a:spLocks noGrp="1"/>
          </p:cNvSpPr>
          <p:nvPr>
            <p:ph type="body" sz="quarter" idx="16" hasCustomPrompt="1"/>
          </p:nvPr>
        </p:nvSpPr>
        <p:spPr>
          <a:xfrm>
            <a:off x="6605660" y="404819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{{NL1_TITLE_3}}</a:t>
            </a:r>
          </a:p>
          <a:p>
            <a:pPr lvl="0"/>
            <a:endParaRPr lang="ru-RU" dirty="0"/>
          </a:p>
        </p:txBody>
      </p:sp>
      <p:sp>
        <p:nvSpPr>
          <p:cNvPr id="34" name="TEXT_3"/>
          <p:cNvSpPr>
            <a:spLocks noGrp="1"/>
          </p:cNvSpPr>
          <p:nvPr>
            <p:ph type="body" sz="quarter" idx="17" hasCustomPrompt="1"/>
          </p:nvPr>
        </p:nvSpPr>
        <p:spPr>
          <a:xfrm>
            <a:off x="6605660" y="445459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{{NL1_TEXT_3}}</a:t>
            </a:r>
          </a:p>
        </p:txBody>
      </p:sp>
      <p:grpSp>
        <p:nvGrpSpPr>
          <p:cNvPr id="35" name="Группа 34"/>
          <p:cNvGrpSpPr/>
          <p:nvPr userDrawn="1"/>
        </p:nvGrpSpPr>
        <p:grpSpPr>
          <a:xfrm>
            <a:off x="5747641" y="4127902"/>
            <a:ext cx="656334" cy="653384"/>
            <a:chOff x="5700016" y="1895747"/>
            <a:chExt cx="656334" cy="653384"/>
          </a:xfrm>
          <a:noFill/>
        </p:grpSpPr>
        <p:sp>
          <p:nvSpPr>
            <p:cNvPr id="36" name="Овал 35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37" name="Прямоугольник 36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3</a:t>
              </a:r>
              <a:endParaRPr lang="ru-RU" b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38" name="TITLE_4"/>
          <p:cNvSpPr>
            <a:spLocks noGrp="1"/>
          </p:cNvSpPr>
          <p:nvPr>
            <p:ph type="body" sz="quarter" idx="18" hasCustomPrompt="1"/>
          </p:nvPr>
        </p:nvSpPr>
        <p:spPr>
          <a:xfrm>
            <a:off x="6605660" y="519630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{{NL1_TITLE_4}}</a:t>
            </a:r>
          </a:p>
          <a:p>
            <a:pPr lvl="0"/>
            <a:endParaRPr lang="ru-RU" dirty="0"/>
          </a:p>
        </p:txBody>
      </p:sp>
      <p:sp>
        <p:nvSpPr>
          <p:cNvPr id="39" name="TEXT_4"/>
          <p:cNvSpPr>
            <a:spLocks noGrp="1"/>
          </p:cNvSpPr>
          <p:nvPr>
            <p:ph type="body" sz="quarter" idx="19" hasCustomPrompt="1"/>
          </p:nvPr>
        </p:nvSpPr>
        <p:spPr>
          <a:xfrm>
            <a:off x="6605660" y="5602705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{{NL1_TEXT_4}}</a:t>
            </a:r>
          </a:p>
        </p:txBody>
      </p:sp>
      <p:grpSp>
        <p:nvGrpSpPr>
          <p:cNvPr id="40" name="Группа 39"/>
          <p:cNvGrpSpPr/>
          <p:nvPr userDrawn="1"/>
        </p:nvGrpSpPr>
        <p:grpSpPr>
          <a:xfrm>
            <a:off x="5747641" y="5276013"/>
            <a:ext cx="656334" cy="653384"/>
            <a:chOff x="5700016" y="1895747"/>
            <a:chExt cx="656334" cy="653384"/>
          </a:xfrm>
          <a:noFill/>
        </p:grpSpPr>
        <p:sp>
          <p:nvSpPr>
            <p:cNvPr id="41" name="Овал 40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42" name="Прямоугольник 41"/>
            <p:cNvSpPr/>
            <p:nvPr userDrawn="1"/>
          </p:nvSpPr>
          <p:spPr>
            <a:xfrm>
              <a:off x="5871730" y="2037773"/>
              <a:ext cx="31931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4</a:t>
              </a:r>
              <a:endParaRPr lang="ru-RU" b="1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65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81C485-54BA-D887-70B1-46A7047FB545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2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Shape 2"/>
          <p:cNvSpPr/>
          <p:nvPr userDrawn="1"/>
        </p:nvSpPr>
        <p:spPr>
          <a:xfrm>
            <a:off x="613666" y="2133679"/>
            <a:ext cx="2044898" cy="1229439"/>
          </a:xfrm>
          <a:prstGeom prst="roundRect">
            <a:avLst>
              <a:gd name="adj" fmla="val 2603"/>
            </a:avLst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Shape 7"/>
          <p:cNvSpPr/>
          <p:nvPr userDrawn="1"/>
        </p:nvSpPr>
        <p:spPr>
          <a:xfrm>
            <a:off x="613666" y="3469799"/>
            <a:ext cx="4089916" cy="1229439"/>
          </a:xfrm>
          <a:prstGeom prst="roundRect">
            <a:avLst>
              <a:gd name="adj" fmla="val 2603"/>
            </a:avLst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5" name="Shape 12"/>
          <p:cNvSpPr/>
          <p:nvPr userDrawn="1"/>
        </p:nvSpPr>
        <p:spPr>
          <a:xfrm>
            <a:off x="613666" y="4805919"/>
            <a:ext cx="6134933" cy="1213882"/>
          </a:xfrm>
          <a:prstGeom prst="roundRect">
            <a:avLst>
              <a:gd name="adj" fmla="val 2038"/>
            </a:avLst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HEADER"/>
          <p:cNvSpPr>
            <a:spLocks noGrp="1"/>
          </p:cNvSpPr>
          <p:nvPr>
            <p:ph type="title" hasCustomPrompt="1"/>
          </p:nvPr>
        </p:nvSpPr>
        <p:spPr>
          <a:xfrm>
            <a:off x="613666" y="967205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{{HL2_HEADER}}</a:t>
            </a:r>
            <a:br>
              <a:rPr lang="en-US" dirty="0"/>
            </a:br>
            <a:endParaRPr lang="ru-RU" dirty="0"/>
          </a:p>
        </p:txBody>
      </p:sp>
      <p:sp>
        <p:nvSpPr>
          <p:cNvPr id="7" name="TITLE_1"/>
          <p:cNvSpPr>
            <a:spLocks noGrp="1"/>
          </p:cNvSpPr>
          <p:nvPr>
            <p:ph type="body" sz="quarter" idx="14" hasCustomPrompt="1"/>
          </p:nvPr>
        </p:nvSpPr>
        <p:spPr>
          <a:xfrm>
            <a:off x="2902165" y="230628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{{HL2_TITLE_1}}</a:t>
            </a:r>
          </a:p>
          <a:p>
            <a:pPr lvl="0"/>
            <a:endParaRPr lang="ru-RU" dirty="0"/>
          </a:p>
        </p:txBody>
      </p:sp>
      <p:sp>
        <p:nvSpPr>
          <p:cNvPr id="8" name="TEXT_1"/>
          <p:cNvSpPr>
            <a:spLocks noGrp="1"/>
          </p:cNvSpPr>
          <p:nvPr>
            <p:ph type="body" sz="quarter" idx="15" hasCustomPrompt="1"/>
          </p:nvPr>
        </p:nvSpPr>
        <p:spPr>
          <a:xfrm>
            <a:off x="2902165" y="2712684"/>
            <a:ext cx="8257137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{{HL2_TEXT_1}}</a:t>
            </a:r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2902165" y="3336777"/>
            <a:ext cx="8257137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_2"/>
          <p:cNvSpPr>
            <a:spLocks noGrp="1"/>
          </p:cNvSpPr>
          <p:nvPr>
            <p:ph type="body" sz="quarter" idx="16" hasCustomPrompt="1"/>
          </p:nvPr>
        </p:nvSpPr>
        <p:spPr>
          <a:xfrm>
            <a:off x="4966493" y="363216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{{HL2_TITLE_2}}</a:t>
            </a:r>
          </a:p>
          <a:p>
            <a:pPr lvl="0"/>
            <a:endParaRPr lang="ru-RU" dirty="0"/>
          </a:p>
        </p:txBody>
      </p:sp>
      <p:sp>
        <p:nvSpPr>
          <p:cNvPr id="12" name="TEXT_2"/>
          <p:cNvSpPr>
            <a:spLocks noGrp="1"/>
          </p:cNvSpPr>
          <p:nvPr>
            <p:ph type="body" sz="quarter" idx="17" hasCustomPrompt="1"/>
          </p:nvPr>
        </p:nvSpPr>
        <p:spPr>
          <a:xfrm>
            <a:off x="4966493" y="4038569"/>
            <a:ext cx="6192809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{{HL2_TEXT_2}}</a:t>
            </a:r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4966493" y="4662662"/>
            <a:ext cx="6192809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6981407" y="4964790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{{HL2_TITLE_3}}</a:t>
            </a:r>
          </a:p>
          <a:p>
            <a:pPr lvl="0"/>
            <a:endParaRPr lang="ru-RU" dirty="0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6981408" y="5371191"/>
            <a:ext cx="4177894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{{HL2_TEXT_3}}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6981407" y="5995284"/>
            <a:ext cx="4177894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 userDrawn="1"/>
        </p:nvSpPr>
        <p:spPr>
          <a:xfrm>
            <a:off x="1479662" y="2563732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1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2502111" y="38998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2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3524679" y="522819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3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52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30A588-28B7-F19B-D61B-983E18E98F9A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2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967205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{{NL2_HEADER}}</a:t>
            </a:r>
            <a:br>
              <a:rPr lang="en-US" dirty="0"/>
            </a:br>
            <a:endParaRPr lang="ru-RU" dirty="0"/>
          </a:p>
        </p:txBody>
      </p:sp>
      <p:sp>
        <p:nvSpPr>
          <p:cNvPr id="5" name="TITLE_1"/>
          <p:cNvSpPr>
            <a:spLocks noGrp="1"/>
          </p:cNvSpPr>
          <p:nvPr>
            <p:ph type="body" sz="quarter" idx="14" hasCustomPrompt="1"/>
          </p:nvPr>
        </p:nvSpPr>
        <p:spPr>
          <a:xfrm>
            <a:off x="96280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{{NL2_TITLE_1}}</a:t>
            </a:r>
          </a:p>
          <a:p>
            <a:pPr lvl="0"/>
            <a:endParaRPr lang="ru-RU" dirty="0"/>
          </a:p>
        </p:txBody>
      </p:sp>
      <p:sp>
        <p:nvSpPr>
          <p:cNvPr id="6" name="TEXT_1"/>
          <p:cNvSpPr>
            <a:spLocks noGrp="1"/>
          </p:cNvSpPr>
          <p:nvPr>
            <p:ph type="body" sz="quarter" idx="15" hasCustomPrompt="1"/>
          </p:nvPr>
        </p:nvSpPr>
        <p:spPr>
          <a:xfrm>
            <a:off x="96280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{{NL2_TEXT_1}}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817228" y="2063928"/>
            <a:ext cx="3545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tx2">
                    <a:lumMod val="50000"/>
                  </a:schemeClr>
                </a:solidFill>
                <a:latin typeface="Gilroy Black" panose="00000A00000000000000" pitchFamily="2" charset="-52"/>
                <a:ea typeface="Inter" panose="020B0604020202020204" charset="0"/>
                <a:cs typeface="Inter" panose="020B0604020202020204" charset="0"/>
              </a:rPr>
              <a:t>1</a:t>
            </a:r>
          </a:p>
        </p:txBody>
      </p:sp>
      <p:sp>
        <p:nvSpPr>
          <p:cNvPr id="8" name="TITLE_2"/>
          <p:cNvSpPr>
            <a:spLocks noGrp="1"/>
          </p:cNvSpPr>
          <p:nvPr>
            <p:ph type="body" sz="quarter" idx="16" hasCustomPrompt="1"/>
          </p:nvPr>
        </p:nvSpPr>
        <p:spPr>
          <a:xfrm>
            <a:off x="368304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9" name="TEXT_2"/>
          <p:cNvSpPr>
            <a:spLocks noGrp="1"/>
          </p:cNvSpPr>
          <p:nvPr>
            <p:ph type="body" sz="quarter" idx="17" hasCustomPrompt="1"/>
          </p:nvPr>
        </p:nvSpPr>
        <p:spPr>
          <a:xfrm>
            <a:off x="368304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453746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tx2">
                    <a:lumMod val="50000"/>
                  </a:schemeClr>
                </a:solidFill>
                <a:latin typeface="Gilroy Black" panose="00000A00000000000000" pitchFamily="2" charset="-52"/>
                <a:ea typeface="Inter" panose="020B0604020202020204" charset="0"/>
                <a:cs typeface="Inter" panose="020B0604020202020204" charset="0"/>
              </a:rPr>
              <a:t>2</a:t>
            </a:r>
          </a:p>
        </p:txBody>
      </p:sp>
      <p:sp>
        <p:nvSpPr>
          <p:cNvPr id="11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2322921" y="4681353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12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2322921" y="5087753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3177348" y="4015049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tx2">
                    <a:lumMod val="50000"/>
                  </a:schemeClr>
                </a:solidFill>
                <a:latin typeface="Gilroy Black" panose="00000A00000000000000" pitchFamily="2" charset="-52"/>
                <a:ea typeface="Inter" panose="020B0604020202020204" charset="0"/>
                <a:cs typeface="Inter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850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31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F7747FB4-5AD5-223B-EF55-72D0A16544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652" y="5663682"/>
            <a:ext cx="5916823" cy="63165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Сафаргалеев Владимир КИСП-23</a:t>
            </a:r>
          </a:p>
        </p:txBody>
      </p:sp>
      <p:sp>
        <p:nvSpPr>
          <p:cNvPr id="9" name="Рисунок 1">
            <a:extLst>
              <a:ext uri="{FF2B5EF4-FFF2-40B4-BE49-F238E27FC236}">
                <a16:creationId xmlns:a16="http://schemas.microsoft.com/office/drawing/2014/main" id="{E415A6B0-7840-1A40-ED3D-080B31FCD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0883" y="690712"/>
            <a:ext cx="8108081" cy="1158640"/>
          </a:xfrm>
        </p:spPr>
        <p:txBody>
          <a:bodyPr/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как часть процесса верификации программного обеспечения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82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605660" y="1749363"/>
            <a:ext cx="4938640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регрессионного тестирования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05660" y="2155764"/>
            <a:ext cx="5224390" cy="720264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стабильности системы после изменений.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7641" y="501029"/>
            <a:ext cx="5977270" cy="44453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Регрессионное тестирование: предотвращение багов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464" r="946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605659" y="2921528"/>
            <a:ext cx="4738615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тестов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605660" y="3327929"/>
            <a:ext cx="5136624" cy="656734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Сокращает время и усилия на проверку функциональности.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605659" y="4048193"/>
            <a:ext cx="4643365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скрытых багов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605660" y="4454594"/>
            <a:ext cx="5224390" cy="678180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Помогает обнаружить ошибки, возникшие после обновлений.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605660" y="5196304"/>
            <a:ext cx="4643364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качества продукта</a:t>
            </a:r>
          </a:p>
          <a:p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605660" y="5602705"/>
            <a:ext cx="5224390" cy="754266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Гарантирует надежность и отсутствие дефектов в приложении.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464" r="94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521" y="596202"/>
            <a:ext cx="5977270" cy="44453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Отчетность и анализ результатов тестирования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5686" y="1799510"/>
            <a:ext cx="2666386" cy="444530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и подготовка данных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85686" y="2578671"/>
            <a:ext cx="2353453" cy="1282732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Систематизация результатов тестов для анализа и отчетов.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820161" y="1799510"/>
            <a:ext cx="2775479" cy="788116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ключевых показателей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962627" y="2578671"/>
            <a:ext cx="2590164" cy="1282732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метрик, влияющих на успешность тестирования.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05766" y="4674168"/>
            <a:ext cx="5533134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интерпретация данных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905766" y="5084445"/>
            <a:ext cx="5291243" cy="581628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данных для улучшения процессов и стратегий.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464" r="9464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ПО: цель и значение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программного обеспечения необходимо для обеспечения качества, выявления ошибок и повышения удовлетворенности пользователей. Оно помогает минимизировать риски и улучшает производительность продуктов.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Валидация и верификация">
            <a:extLst>
              <a:ext uri="{FF2B5EF4-FFF2-40B4-BE49-F238E27FC236}">
                <a16:creationId xmlns:a16="http://schemas.microsoft.com/office/drawing/2014/main" id="{AA61956A-2C23-7EC6-D13A-40C343F8A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018" y="1447800"/>
            <a:ext cx="7719357" cy="491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7722849-8D01-DF79-CF3A-FAE3CCEEEE4B}"/>
              </a:ext>
            </a:extLst>
          </p:cNvPr>
          <p:cNvSpPr txBox="1">
            <a:spLocks/>
          </p:cNvSpPr>
          <p:nvPr/>
        </p:nvSpPr>
        <p:spPr>
          <a:xfrm>
            <a:off x="2810765" y="495296"/>
            <a:ext cx="7047610" cy="444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верификации ПО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9EFD8FE-248F-FF26-19CD-1F9591A4E9BC}"/>
              </a:ext>
            </a:extLst>
          </p:cNvPr>
          <p:cNvSpPr/>
          <p:nvPr/>
        </p:nvSpPr>
        <p:spPr>
          <a:xfrm>
            <a:off x="4119283" y="1504007"/>
            <a:ext cx="3137648" cy="11654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 тестирования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87FCF25-00B9-DBF0-30AC-7DA3F3E70EB6}"/>
              </a:ext>
            </a:extLst>
          </p:cNvPr>
          <p:cNvSpPr/>
          <p:nvPr/>
        </p:nvSpPr>
        <p:spPr>
          <a:xfrm>
            <a:off x="744072" y="3191435"/>
            <a:ext cx="3074894" cy="13895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ADC8ED5-926E-D6CD-0ADB-86B0E46C7389}"/>
              </a:ext>
            </a:extLst>
          </p:cNvPr>
          <p:cNvSpPr/>
          <p:nvPr/>
        </p:nvSpPr>
        <p:spPr>
          <a:xfrm>
            <a:off x="4119283" y="3191435"/>
            <a:ext cx="3186951" cy="13895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Интеграционное тестирование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5960CB9-A46C-5460-5F6F-7DFCFACB2B83}"/>
              </a:ext>
            </a:extLst>
          </p:cNvPr>
          <p:cNvSpPr/>
          <p:nvPr/>
        </p:nvSpPr>
        <p:spPr>
          <a:xfrm>
            <a:off x="7557247" y="3191435"/>
            <a:ext cx="3370729" cy="13895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Регрессионное тестирование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2081A2B-3684-F4B7-C120-ADD83ECA9AA2}"/>
              </a:ext>
            </a:extLst>
          </p:cNvPr>
          <p:cNvSpPr/>
          <p:nvPr/>
        </p:nvSpPr>
        <p:spPr>
          <a:xfrm>
            <a:off x="744072" y="4962387"/>
            <a:ext cx="3074896" cy="138953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соответствия функционала требованиям системы.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D037421-8448-4217-A3FE-EC45C33FF0B4}"/>
              </a:ext>
            </a:extLst>
          </p:cNvPr>
          <p:cNvSpPr/>
          <p:nvPr/>
        </p:nvSpPr>
        <p:spPr>
          <a:xfrm>
            <a:off x="4119283" y="4962810"/>
            <a:ext cx="3186951" cy="138953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взаимодействия между различными компонентами системы.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176809A4-D458-98C0-3D36-9C30F7D7BE2C}"/>
              </a:ext>
            </a:extLst>
          </p:cNvPr>
          <p:cNvSpPr/>
          <p:nvPr/>
        </p:nvSpPr>
        <p:spPr>
          <a:xfrm>
            <a:off x="7557246" y="4962387"/>
            <a:ext cx="3370726" cy="138953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багов, появившихся после изменений в коде.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A6C74DD-9B60-331A-726D-EE9B413C157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702860" y="2669419"/>
            <a:ext cx="2985247" cy="522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E6A14CB-87CF-2C05-6357-5977650D709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5688107" y="2669419"/>
            <a:ext cx="3554505" cy="522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4191E54-776F-7B12-414F-D3DE5686C68A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688107" y="2669419"/>
            <a:ext cx="24652" cy="522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C0996E5-4BB0-F1CC-41A8-99BB40D66EED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2281519" y="4580965"/>
            <a:ext cx="1" cy="3814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DFB03AA-DE25-5F32-E0C0-B032DB3DE28C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5712759" y="4580965"/>
            <a:ext cx="0" cy="3818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DAA7D3D-09C0-5A58-5450-2A9F19F1A058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9242609" y="4580965"/>
            <a:ext cx="3" cy="3814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6DCFADA-9208-04D2-6FDE-B86D911091D7}"/>
              </a:ext>
            </a:extLst>
          </p:cNvPr>
          <p:cNvSpPr txBox="1"/>
          <p:nvPr/>
        </p:nvSpPr>
        <p:spPr>
          <a:xfrm>
            <a:off x="2187216" y="458169"/>
            <a:ext cx="705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тестирования в процессе верификации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5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image.png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32" r="732"/>
          <a:stretch>
            <a:fillRect/>
          </a:stretch>
        </p:blipFill>
        <p:spPr>
          <a:xfrm>
            <a:off x="2409298" y="1425604"/>
            <a:ext cx="821434" cy="83364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5630" y="468379"/>
            <a:ext cx="5659632" cy="444531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Роль автоматизации в тестировании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44846" y="2502741"/>
            <a:ext cx="4772024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Ускорение процессов тестирования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2873053"/>
            <a:ext cx="5257800" cy="689237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позволяет значительно сократить время на тестирование.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imag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32" r="732"/>
          <a:stretch>
            <a:fillRect/>
          </a:stretch>
        </p:blipFill>
        <p:spPr>
          <a:xfrm>
            <a:off x="7625986" y="1358253"/>
            <a:ext cx="821434" cy="833645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507470" y="2502741"/>
            <a:ext cx="4602746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качества продукта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 descr="image.png"/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732" r="732"/>
          <a:stretch>
            <a:fillRect/>
          </a:stretch>
        </p:blipFill>
        <p:spPr>
          <a:xfrm>
            <a:off x="2547103" y="4102043"/>
            <a:ext cx="821434" cy="833645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993791" y="4963770"/>
            <a:ext cx="4264608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затрат на тестирование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 descr="image.png"/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l="732" r="732"/>
          <a:stretch>
            <a:fillRect/>
          </a:stretch>
        </p:blipFill>
        <p:spPr>
          <a:xfrm>
            <a:off x="7753544" y="3957418"/>
            <a:ext cx="821434" cy="833645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612132" y="4935676"/>
            <a:ext cx="4829288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покрытия тестами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201390" y="2931476"/>
            <a:ext cx="4602746" cy="689237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Автоматические тесты помогают выявить дефекты на ранних этапах.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6201390" y="5436419"/>
            <a:ext cx="4908826" cy="689237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позволяет охватить больше сценариев тестирования.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735320" y="5436419"/>
            <a:ext cx="4781550" cy="689237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автоматизации уменьшает расходы на ручную работу.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86A43C38-9DF7-C4AA-12B5-357A392A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" y="532727"/>
            <a:ext cx="10909123" cy="44453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ручного и автоматизированного тестирования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59CFE27-C60F-54CB-B73D-A275D244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836" y="1833002"/>
            <a:ext cx="5429724" cy="3653398"/>
          </a:xfrm>
          <a:prstGeom prst="rect">
            <a:avLst/>
          </a:prstGeom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C5C9BC16-73B8-CE78-D9AA-B883B22569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052" y="1356683"/>
            <a:ext cx="5703413" cy="51785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и детальность анализа</a:t>
            </a:r>
          </a:p>
          <a:p>
            <a:r>
              <a:rPr lang="ru-RU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обеспечивает более точные результаты тестирования.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выполнения тестов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Автоматизированное тестирование быстрее ручного, особенно при повторных запусках.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на внедрение и поддержку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Ручное тестирование дешевле в начале, но дороже в долгосрочной перспективе.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Гибкость и адаптивность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Ручное тестирование проще адаптировать к изменениям в требованиях.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14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90065" y="749877"/>
            <a:ext cx="7968359" cy="44453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Юнит-тестирование: основы и практика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05765" y="1799510"/>
            <a:ext cx="2133373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юнит-тестирование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4850" y="2451068"/>
            <a:ext cx="2600325" cy="1282732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проверки отдельных частей кода на корректность.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063635" y="1799510"/>
            <a:ext cx="2133373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метода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12826" y="2451068"/>
            <a:ext cx="2676525" cy="1282732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Повышает качество кода, упрощает рефакторинг и снижает риск ошибок.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05764" y="4611370"/>
            <a:ext cx="4965606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Практические советы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Пишите тесты до кода, используйте моки и паттерны тестирования.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Модульное Тестирование - Large Scale Scrum (LeSS)">
            <a:extLst>
              <a:ext uri="{FF2B5EF4-FFF2-40B4-BE49-F238E27FC236}">
                <a16:creationId xmlns:a16="http://schemas.microsoft.com/office/drawing/2014/main" id="{1107ADA1-E3C7-E981-835D-0A12390D9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12" y="1666315"/>
            <a:ext cx="4965606" cy="444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1108" b="41108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3715" y="2864277"/>
            <a:ext cx="10406759" cy="44453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Интеграционное тестирование: подходы и инструменты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71375" y="3918195"/>
            <a:ext cx="2867176" cy="783003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интеграционного тестирования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71375" y="4712553"/>
            <a:ext cx="2740306" cy="1282732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взаимодействия модулей для выявления ошибок.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48794" y="4004864"/>
            <a:ext cx="2740306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для тестирования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572869" y="4689779"/>
            <a:ext cx="2740306" cy="1282732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Популярны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автоматизации.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86396" y="3918195"/>
            <a:ext cx="3014553" cy="794358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Подходы к интеграционному тестированию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672122" y="4872942"/>
            <a:ext cx="2740306" cy="1282732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стратегии, как сверху вниз, снизу вверх.</a:t>
            </a:r>
          </a:p>
          <a:p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image.png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32" r="732"/>
          <a:stretch>
            <a:fillRect/>
          </a:stretch>
        </p:blipFill>
        <p:spPr>
          <a:xfrm>
            <a:off x="2383934" y="1302177"/>
            <a:ext cx="821434" cy="83364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32379" y="479453"/>
            <a:ext cx="9269506" cy="44453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тестирование: обеспечение качества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79954" y="2179431"/>
            <a:ext cx="4105836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функционального тестирования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79954" y="2830817"/>
            <a:ext cx="3944470" cy="689237"/>
          </a:xfrm>
        </p:spPr>
        <p:txBody>
          <a:bodyPr/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работы всех функций системы в соответствии с требованиями.</a:t>
            </a:r>
          </a:p>
          <a:p>
            <a:pPr algn="just"/>
            <a:endParaRPr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imag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32" r="732"/>
          <a:stretch>
            <a:fillRect/>
          </a:stretch>
        </p:blipFill>
        <p:spPr>
          <a:xfrm>
            <a:off x="7474366" y="1302177"/>
            <a:ext cx="821434" cy="833645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253714" y="2285385"/>
            <a:ext cx="4105836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Роль в обеспечении качества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 descr="image.png"/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732" r="732"/>
          <a:stretch>
            <a:fillRect/>
          </a:stretch>
        </p:blipFill>
        <p:spPr>
          <a:xfrm>
            <a:off x="2455650" y="3815178"/>
            <a:ext cx="821434" cy="833645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1051670" y="4691823"/>
            <a:ext cx="4213413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функционального тестирования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 descr="image.png"/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l="732" r="732"/>
          <a:stretch>
            <a:fillRect/>
          </a:stretch>
        </p:blipFill>
        <p:spPr>
          <a:xfrm>
            <a:off x="7559812" y="3815178"/>
            <a:ext cx="821434" cy="833645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415589" y="4790401"/>
            <a:ext cx="3931313" cy="304832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для бизнеса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226894" y="2652876"/>
            <a:ext cx="3931312" cy="776124"/>
          </a:xfrm>
        </p:spPr>
        <p:txBody>
          <a:bodyPr/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дефектов до выпуска продукта, повышение надежности.</a:t>
            </a:r>
          </a:p>
          <a:p>
            <a:pPr algn="just"/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6303323" y="5236811"/>
            <a:ext cx="3746112" cy="928314"/>
          </a:xfrm>
        </p:spPr>
        <p:txBody>
          <a:bodyPr/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затрат на исправление ошибок, улучшение пользовательского опыта.</a:t>
            </a:r>
          </a:p>
          <a:p>
            <a:pPr algn="just"/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1051670" y="5450316"/>
            <a:ext cx="4213413" cy="689237"/>
          </a:xfrm>
        </p:spPr>
        <p:txBody>
          <a:bodyPr/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кейсов, автоматизация, анализ покрытия тестов.</a:t>
            </a:r>
          </a:p>
          <a:p>
            <a:pPr algn="just"/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414</Words>
  <Application>Microsoft Office PowerPoint</Application>
  <PresentationFormat>Широкоэкранный</PresentationFormat>
  <Paragraphs>74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Gilroy</vt:lpstr>
      <vt:lpstr>Gilroy Black</vt:lpstr>
      <vt:lpstr>Gilroy Bold</vt:lpstr>
      <vt:lpstr>Gilroy SemiBold</vt:lpstr>
      <vt:lpstr>Inter</vt:lpstr>
      <vt:lpstr>Times New Roman</vt:lpstr>
      <vt:lpstr>Тема Office</vt:lpstr>
      <vt:lpstr>Презентация PowerPoint</vt:lpstr>
      <vt:lpstr>Тестирование ПО: цель и значение</vt:lpstr>
      <vt:lpstr>Презентация PowerPoint</vt:lpstr>
      <vt:lpstr>Презентация PowerPoint</vt:lpstr>
      <vt:lpstr>Роль автоматизации в тестировании</vt:lpstr>
      <vt:lpstr>Сравнение ручного и автоматизированного тестирования</vt:lpstr>
      <vt:lpstr>Юнит-тестирование: основы и практика</vt:lpstr>
      <vt:lpstr>Интеграционное тестирование: подходы и инструменты</vt:lpstr>
      <vt:lpstr>Функциональное тестирование: обеспечение качества</vt:lpstr>
      <vt:lpstr>Регрессионное тестирование: предотвращение багов</vt:lpstr>
      <vt:lpstr>Отчетность и анализ результатов тестирования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Госпожа Староста</dc:creator>
  <cp:lastModifiedBy>ВЛАДИМИР САФАРГАЛЕЕВ</cp:lastModifiedBy>
  <cp:revision>40</cp:revision>
  <dcterms:created xsi:type="dcterms:W3CDTF">2025-04-10T12:39:56Z</dcterms:created>
  <dcterms:modified xsi:type="dcterms:W3CDTF">2025-11-28T15:17:49Z</dcterms:modified>
</cp:coreProperties>
</file>